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55"/>
  </p:notesMasterIdLst>
  <p:sldIdLst>
    <p:sldId id="256" r:id="rId2"/>
    <p:sldId id="257" r:id="rId3"/>
    <p:sldId id="297" r:id="rId4"/>
    <p:sldId id="258" r:id="rId5"/>
    <p:sldId id="260" r:id="rId6"/>
    <p:sldId id="298" r:id="rId7"/>
    <p:sldId id="266" r:id="rId8"/>
    <p:sldId id="299" r:id="rId9"/>
    <p:sldId id="300" r:id="rId10"/>
    <p:sldId id="301" r:id="rId11"/>
    <p:sldId id="302" r:id="rId12"/>
    <p:sldId id="303" r:id="rId13"/>
    <p:sldId id="304" r:id="rId14"/>
    <p:sldId id="305" r:id="rId15"/>
    <p:sldId id="306" r:id="rId16"/>
    <p:sldId id="307" r:id="rId17"/>
    <p:sldId id="308" r:id="rId18"/>
    <p:sldId id="309" r:id="rId19"/>
    <p:sldId id="310" r:id="rId20"/>
    <p:sldId id="268" r:id="rId21"/>
    <p:sldId id="311" r:id="rId22"/>
    <p:sldId id="312" r:id="rId23"/>
    <p:sldId id="313" r:id="rId24"/>
    <p:sldId id="314" r:id="rId25"/>
    <p:sldId id="315" r:id="rId26"/>
    <p:sldId id="316" r:id="rId27"/>
    <p:sldId id="317" r:id="rId28"/>
    <p:sldId id="318" r:id="rId29"/>
    <p:sldId id="319" r:id="rId30"/>
    <p:sldId id="320" r:id="rId31"/>
    <p:sldId id="321" r:id="rId32"/>
    <p:sldId id="322" r:id="rId33"/>
    <p:sldId id="323" r:id="rId34"/>
    <p:sldId id="324" r:id="rId35"/>
    <p:sldId id="325" r:id="rId36"/>
    <p:sldId id="326" r:id="rId37"/>
    <p:sldId id="327" r:id="rId38"/>
    <p:sldId id="328" r:id="rId39"/>
    <p:sldId id="329" r:id="rId40"/>
    <p:sldId id="330" r:id="rId41"/>
    <p:sldId id="331" r:id="rId42"/>
    <p:sldId id="332" r:id="rId43"/>
    <p:sldId id="333" r:id="rId44"/>
    <p:sldId id="334" r:id="rId45"/>
    <p:sldId id="335" r:id="rId46"/>
    <p:sldId id="336" r:id="rId47"/>
    <p:sldId id="337" r:id="rId48"/>
    <p:sldId id="338" r:id="rId49"/>
    <p:sldId id="339" r:id="rId50"/>
    <p:sldId id="340" r:id="rId51"/>
    <p:sldId id="341" r:id="rId52"/>
    <p:sldId id="342" r:id="rId53"/>
    <p:sldId id="343" r:id="rId54"/>
  </p:sldIdLst>
  <p:sldSz cx="9144000" cy="5143500" type="screen16x9"/>
  <p:notesSz cx="6858000" cy="9144000"/>
  <p:embeddedFontLst>
    <p:embeddedFont>
      <p:font typeface="Assistant Medium" panose="020B0604020202020204" charset="-79"/>
      <p:regular r:id="rId56"/>
      <p:bold r:id="rId57"/>
    </p:embeddedFont>
    <p:embeddedFont>
      <p:font typeface="Nunito Sans" pitchFamily="2" charset="0"/>
      <p:regular r:id="rId58"/>
      <p:bold r:id="rId59"/>
      <p:italic r:id="rId60"/>
      <p:boldItalic r:id="rId61"/>
    </p:embeddedFont>
    <p:embeddedFont>
      <p:font typeface="Nunito Sans Black" pitchFamily="2" charset="0"/>
      <p:bold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5C83D19-AB1E-418E-8544-DCB34D1228EB}">
  <a:tblStyle styleId="{75C83D19-AB1E-418E-8544-DCB34D1228E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103" autoAdjust="0"/>
  </p:normalViewPr>
  <p:slideViewPr>
    <p:cSldViewPr snapToGrid="0">
      <p:cViewPr varScale="1">
        <p:scale>
          <a:sx n="109" d="100"/>
          <a:sy n="109" d="100"/>
        </p:scale>
        <p:origin x="706"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3.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6.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1.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4.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5.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ksh lukhi" userId="2363260ac9bf981a" providerId="LiveId" clId="{376EF884-822F-4F81-BB80-977F74191918}"/>
    <pc:docChg chg="undo custSel modSld">
      <pc:chgData name="laksh lukhi" userId="2363260ac9bf981a" providerId="LiveId" clId="{376EF884-822F-4F81-BB80-977F74191918}" dt="2025-04-08T22:58:14.440" v="215" actId="20577"/>
      <pc:docMkLst>
        <pc:docMk/>
      </pc:docMkLst>
      <pc:sldChg chg="modSp mod">
        <pc:chgData name="laksh lukhi" userId="2363260ac9bf981a" providerId="LiveId" clId="{376EF884-822F-4F81-BB80-977F74191918}" dt="2025-04-08T22:57:42.622" v="178" actId="20577"/>
        <pc:sldMkLst>
          <pc:docMk/>
          <pc:sldMk cId="0" sldId="256"/>
        </pc:sldMkLst>
        <pc:spChg chg="mod">
          <ac:chgData name="laksh lukhi" userId="2363260ac9bf981a" providerId="LiveId" clId="{376EF884-822F-4F81-BB80-977F74191918}" dt="2025-04-08T22:57:42.622" v="178" actId="20577"/>
          <ac:spMkLst>
            <pc:docMk/>
            <pc:sldMk cId="0" sldId="256"/>
            <ac:spMk id="265" creationId="{00000000-0000-0000-0000-000000000000}"/>
          </ac:spMkLst>
        </pc:spChg>
      </pc:sldChg>
      <pc:sldChg chg="modSp mod">
        <pc:chgData name="laksh lukhi" userId="2363260ac9bf981a" providerId="LiveId" clId="{376EF884-822F-4F81-BB80-977F74191918}" dt="2025-04-08T22:58:14.440" v="215" actId="20577"/>
        <pc:sldMkLst>
          <pc:docMk/>
          <pc:sldMk cId="0" sldId="257"/>
        </pc:sldMkLst>
        <pc:graphicFrameChg chg="modGraphic">
          <ac:chgData name="laksh lukhi" userId="2363260ac9bf981a" providerId="LiveId" clId="{376EF884-822F-4F81-BB80-977F74191918}" dt="2025-04-08T22:58:14.440" v="215" actId="20577"/>
          <ac:graphicFrameMkLst>
            <pc:docMk/>
            <pc:sldMk cId="0" sldId="257"/>
            <ac:graphicFrameMk id="3"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02650639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7088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a57f6e45b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a57f6e45b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95168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0f9e629ec3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0f9e629ec3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10090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7093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11e375b9f55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11e375b9f55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2697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0f9e629ec3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0f9e629ec3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05794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80000"/>
          </a:blip>
          <a:srcRect t="119" b="119"/>
          <a:stretch/>
        </p:blipFill>
        <p:spPr>
          <a:xfrm>
            <a:off x="-21625" y="-3225"/>
            <a:ext cx="9165624" cy="5143499"/>
          </a:xfrm>
          <a:prstGeom prst="rect">
            <a:avLst/>
          </a:prstGeom>
          <a:noFill/>
          <a:ln>
            <a:noFill/>
          </a:ln>
        </p:spPr>
      </p:pic>
      <p:sp>
        <p:nvSpPr>
          <p:cNvPr id="10" name="Google Shape;10;p2"/>
          <p:cNvSpPr txBox="1">
            <a:spLocks noGrp="1"/>
          </p:cNvSpPr>
          <p:nvPr>
            <p:ph type="ctrTitle"/>
          </p:nvPr>
        </p:nvSpPr>
        <p:spPr>
          <a:xfrm>
            <a:off x="715100" y="1315400"/>
            <a:ext cx="4518000" cy="17649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5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5100" y="3156225"/>
            <a:ext cx="4518000" cy="4095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43475" y="0"/>
            <a:ext cx="9187475" cy="5143500"/>
            <a:chOff x="-43475" y="0"/>
            <a:chExt cx="9187475" cy="5143500"/>
          </a:xfrm>
        </p:grpSpPr>
        <p:pic>
          <p:nvPicPr>
            <p:cNvPr id="13" name="Google Shape;13;p2"/>
            <p:cNvPicPr preferRelativeResize="0"/>
            <p:nvPr/>
          </p:nvPicPr>
          <p:blipFill>
            <a:blip r:embed="rId3">
              <a:alphaModFix/>
            </a:blip>
            <a:stretch>
              <a:fillRect/>
            </a:stretch>
          </p:blipFill>
          <p:spPr>
            <a:xfrm>
              <a:off x="7319250" y="0"/>
              <a:ext cx="1824751" cy="2183450"/>
            </a:xfrm>
            <a:prstGeom prst="rect">
              <a:avLst/>
            </a:prstGeom>
            <a:noFill/>
            <a:ln>
              <a:noFill/>
            </a:ln>
          </p:spPr>
        </p:pic>
        <p:pic>
          <p:nvPicPr>
            <p:cNvPr id="14" name="Google Shape;14;p2"/>
            <p:cNvPicPr preferRelativeResize="0"/>
            <p:nvPr/>
          </p:nvPicPr>
          <p:blipFill rotWithShape="1">
            <a:blip r:embed="rId4">
              <a:alphaModFix/>
            </a:blip>
            <a:srcRect b="48411"/>
            <a:stretch/>
          </p:blipFill>
          <p:spPr>
            <a:xfrm>
              <a:off x="-43475" y="4154301"/>
              <a:ext cx="3804401" cy="989200"/>
            </a:xfrm>
            <a:prstGeom prst="rect">
              <a:avLst/>
            </a:prstGeom>
            <a:noFill/>
            <a:ln>
              <a:noFill/>
            </a:ln>
          </p:spPr>
        </p:pic>
      </p:grpSp>
      <p:grpSp>
        <p:nvGrpSpPr>
          <p:cNvPr id="15" name="Google Shape;15;p2"/>
          <p:cNvGrpSpPr/>
          <p:nvPr/>
        </p:nvGrpSpPr>
        <p:grpSpPr>
          <a:xfrm>
            <a:off x="4922625" y="-526425"/>
            <a:ext cx="4703525" cy="5432525"/>
            <a:chOff x="4922625" y="-526425"/>
            <a:chExt cx="4703525" cy="5432525"/>
          </a:xfrm>
        </p:grpSpPr>
        <p:grpSp>
          <p:nvGrpSpPr>
            <p:cNvPr id="16" name="Google Shape;16;p2"/>
            <p:cNvGrpSpPr/>
            <p:nvPr/>
          </p:nvGrpSpPr>
          <p:grpSpPr>
            <a:xfrm>
              <a:off x="4922625" y="-526425"/>
              <a:ext cx="1401300" cy="1401300"/>
              <a:chOff x="4133400" y="285675"/>
              <a:chExt cx="1401300" cy="1401300"/>
            </a:xfrm>
          </p:grpSpPr>
          <p:sp>
            <p:nvSpPr>
              <p:cNvPr id="17" name="Google Shape;17;p2"/>
              <p:cNvSpPr/>
              <p:nvPr/>
            </p:nvSpPr>
            <p:spPr>
              <a:xfrm>
                <a:off x="4133400" y="285675"/>
                <a:ext cx="1401300" cy="1401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18" name="Google Shape;18;p2"/>
              <p:cNvSpPr/>
              <p:nvPr/>
            </p:nvSpPr>
            <p:spPr>
              <a:xfrm>
                <a:off x="4319775" y="472050"/>
                <a:ext cx="1028700" cy="1028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19" name="Google Shape;19;p2"/>
              <p:cNvSpPr/>
              <p:nvPr/>
            </p:nvSpPr>
            <p:spPr>
              <a:xfrm>
                <a:off x="4532750" y="684950"/>
                <a:ext cx="602700" cy="602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20" name="Google Shape;20;p2"/>
              <p:cNvSpPr/>
              <p:nvPr/>
            </p:nvSpPr>
            <p:spPr>
              <a:xfrm>
                <a:off x="4701200" y="853500"/>
                <a:ext cx="265800" cy="2658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grpSp>
        <p:grpSp>
          <p:nvGrpSpPr>
            <p:cNvPr id="21" name="Google Shape;21;p2"/>
            <p:cNvGrpSpPr/>
            <p:nvPr/>
          </p:nvGrpSpPr>
          <p:grpSpPr>
            <a:xfrm>
              <a:off x="8224850" y="3504800"/>
              <a:ext cx="1401300" cy="1401300"/>
              <a:chOff x="4133400" y="285675"/>
              <a:chExt cx="1401300" cy="1401300"/>
            </a:xfrm>
          </p:grpSpPr>
          <p:sp>
            <p:nvSpPr>
              <p:cNvPr id="22" name="Google Shape;22;p2"/>
              <p:cNvSpPr/>
              <p:nvPr/>
            </p:nvSpPr>
            <p:spPr>
              <a:xfrm>
                <a:off x="4133400" y="285675"/>
                <a:ext cx="1401300" cy="1401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23" name="Google Shape;23;p2"/>
              <p:cNvSpPr/>
              <p:nvPr/>
            </p:nvSpPr>
            <p:spPr>
              <a:xfrm>
                <a:off x="4319775" y="472050"/>
                <a:ext cx="1028700" cy="1028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24" name="Google Shape;24;p2"/>
              <p:cNvSpPr/>
              <p:nvPr/>
            </p:nvSpPr>
            <p:spPr>
              <a:xfrm>
                <a:off x="4532750" y="684950"/>
                <a:ext cx="602700" cy="602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25" name="Google Shape;25;p2"/>
              <p:cNvSpPr/>
              <p:nvPr/>
            </p:nvSpPr>
            <p:spPr>
              <a:xfrm>
                <a:off x="4701200" y="853500"/>
                <a:ext cx="265800" cy="2658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228"/>
        <p:cNvGrpSpPr/>
        <p:nvPr/>
      </p:nvGrpSpPr>
      <p:grpSpPr>
        <a:xfrm>
          <a:off x="0" y="0"/>
          <a:ext cx="0" cy="0"/>
          <a:chOff x="0" y="0"/>
          <a:chExt cx="0" cy="0"/>
        </a:xfrm>
      </p:grpSpPr>
      <p:pic>
        <p:nvPicPr>
          <p:cNvPr id="229" name="Google Shape;229;p23"/>
          <p:cNvPicPr preferRelativeResize="0"/>
          <p:nvPr/>
        </p:nvPicPr>
        <p:blipFill rotWithShape="1">
          <a:blip r:embed="rId2">
            <a:alphaModFix amt="80000"/>
          </a:blip>
          <a:srcRect t="119" b="119"/>
          <a:stretch/>
        </p:blipFill>
        <p:spPr>
          <a:xfrm>
            <a:off x="-21625" y="-3225"/>
            <a:ext cx="9165624" cy="5143499"/>
          </a:xfrm>
          <a:prstGeom prst="rect">
            <a:avLst/>
          </a:prstGeom>
          <a:noFill/>
          <a:ln>
            <a:noFill/>
          </a:ln>
        </p:spPr>
      </p:pic>
      <p:grpSp>
        <p:nvGrpSpPr>
          <p:cNvPr id="230" name="Google Shape;230;p23"/>
          <p:cNvGrpSpPr/>
          <p:nvPr/>
        </p:nvGrpSpPr>
        <p:grpSpPr>
          <a:xfrm>
            <a:off x="-21625" y="-3225"/>
            <a:ext cx="9165624" cy="5197875"/>
            <a:chOff x="-21625" y="-3225"/>
            <a:chExt cx="9165624" cy="5197875"/>
          </a:xfrm>
        </p:grpSpPr>
        <p:pic>
          <p:nvPicPr>
            <p:cNvPr id="231" name="Google Shape;231;p23"/>
            <p:cNvPicPr preferRelativeResize="0"/>
            <p:nvPr/>
          </p:nvPicPr>
          <p:blipFill>
            <a:blip r:embed="rId3">
              <a:alphaModFix/>
            </a:blip>
            <a:stretch>
              <a:fillRect/>
            </a:stretch>
          </p:blipFill>
          <p:spPr>
            <a:xfrm rot="-5400000" flipH="1">
              <a:off x="157725" y="3190550"/>
              <a:ext cx="1824751" cy="2183450"/>
            </a:xfrm>
            <a:prstGeom prst="rect">
              <a:avLst/>
            </a:prstGeom>
            <a:noFill/>
            <a:ln>
              <a:noFill/>
            </a:ln>
          </p:spPr>
        </p:pic>
        <p:pic>
          <p:nvPicPr>
            <p:cNvPr id="232" name="Google Shape;232;p23"/>
            <p:cNvPicPr preferRelativeResize="0"/>
            <p:nvPr/>
          </p:nvPicPr>
          <p:blipFill rotWithShape="1">
            <a:blip r:embed="rId4">
              <a:alphaModFix/>
            </a:blip>
            <a:srcRect b="48411"/>
            <a:stretch/>
          </p:blipFill>
          <p:spPr>
            <a:xfrm rot="10800000">
              <a:off x="3817173" y="-3225"/>
              <a:ext cx="5326826" cy="1385050"/>
            </a:xfrm>
            <a:prstGeom prst="rect">
              <a:avLst/>
            </a:prstGeom>
            <a:noFill/>
            <a:ln>
              <a:noFill/>
            </a:ln>
          </p:spPr>
        </p:pic>
      </p:grpSp>
      <p:grpSp>
        <p:nvGrpSpPr>
          <p:cNvPr id="233" name="Google Shape;233;p23"/>
          <p:cNvGrpSpPr/>
          <p:nvPr/>
        </p:nvGrpSpPr>
        <p:grpSpPr>
          <a:xfrm>
            <a:off x="2415875" y="-276750"/>
            <a:ext cx="5514350" cy="5923575"/>
            <a:chOff x="2415875" y="-276750"/>
            <a:chExt cx="5514350" cy="5923575"/>
          </a:xfrm>
        </p:grpSpPr>
        <p:grpSp>
          <p:nvGrpSpPr>
            <p:cNvPr id="234" name="Google Shape;234;p23"/>
            <p:cNvGrpSpPr/>
            <p:nvPr/>
          </p:nvGrpSpPr>
          <p:grpSpPr>
            <a:xfrm>
              <a:off x="6528925" y="-276750"/>
              <a:ext cx="1401300" cy="1401300"/>
              <a:chOff x="4133400" y="285675"/>
              <a:chExt cx="1401300" cy="1401300"/>
            </a:xfrm>
          </p:grpSpPr>
          <p:sp>
            <p:nvSpPr>
              <p:cNvPr id="235" name="Google Shape;235;p23"/>
              <p:cNvSpPr/>
              <p:nvPr/>
            </p:nvSpPr>
            <p:spPr>
              <a:xfrm>
                <a:off x="4133400" y="285675"/>
                <a:ext cx="1401300" cy="1401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236" name="Google Shape;236;p23"/>
              <p:cNvSpPr/>
              <p:nvPr/>
            </p:nvSpPr>
            <p:spPr>
              <a:xfrm>
                <a:off x="4319775" y="472050"/>
                <a:ext cx="1028700" cy="1028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237" name="Google Shape;237;p23"/>
              <p:cNvSpPr/>
              <p:nvPr/>
            </p:nvSpPr>
            <p:spPr>
              <a:xfrm>
                <a:off x="4532750" y="684950"/>
                <a:ext cx="602700" cy="602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238" name="Google Shape;238;p23"/>
              <p:cNvSpPr/>
              <p:nvPr/>
            </p:nvSpPr>
            <p:spPr>
              <a:xfrm>
                <a:off x="4701200" y="853500"/>
                <a:ext cx="265800" cy="2658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grpSp>
        <p:grpSp>
          <p:nvGrpSpPr>
            <p:cNvPr id="239" name="Google Shape;239;p23"/>
            <p:cNvGrpSpPr/>
            <p:nvPr/>
          </p:nvGrpSpPr>
          <p:grpSpPr>
            <a:xfrm>
              <a:off x="2415875" y="4245525"/>
              <a:ext cx="1401300" cy="1401300"/>
              <a:chOff x="4133400" y="285675"/>
              <a:chExt cx="1401300" cy="1401300"/>
            </a:xfrm>
          </p:grpSpPr>
          <p:sp>
            <p:nvSpPr>
              <p:cNvPr id="240" name="Google Shape;240;p23"/>
              <p:cNvSpPr/>
              <p:nvPr/>
            </p:nvSpPr>
            <p:spPr>
              <a:xfrm>
                <a:off x="4133400" y="285675"/>
                <a:ext cx="1401300" cy="1401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241" name="Google Shape;241;p23"/>
              <p:cNvSpPr/>
              <p:nvPr/>
            </p:nvSpPr>
            <p:spPr>
              <a:xfrm>
                <a:off x="4319775" y="472050"/>
                <a:ext cx="1028700" cy="1028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242" name="Google Shape;242;p23"/>
              <p:cNvSpPr/>
              <p:nvPr/>
            </p:nvSpPr>
            <p:spPr>
              <a:xfrm>
                <a:off x="4532750" y="684950"/>
                <a:ext cx="602700" cy="602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243" name="Google Shape;243;p23"/>
              <p:cNvSpPr/>
              <p:nvPr/>
            </p:nvSpPr>
            <p:spPr>
              <a:xfrm>
                <a:off x="4701200" y="853500"/>
                <a:ext cx="265800" cy="2658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244"/>
        <p:cNvGrpSpPr/>
        <p:nvPr/>
      </p:nvGrpSpPr>
      <p:grpSpPr>
        <a:xfrm>
          <a:off x="0" y="0"/>
          <a:ext cx="0" cy="0"/>
          <a:chOff x="0" y="0"/>
          <a:chExt cx="0" cy="0"/>
        </a:xfrm>
      </p:grpSpPr>
      <p:pic>
        <p:nvPicPr>
          <p:cNvPr id="245" name="Google Shape;245;p24"/>
          <p:cNvPicPr preferRelativeResize="0"/>
          <p:nvPr/>
        </p:nvPicPr>
        <p:blipFill rotWithShape="1">
          <a:blip r:embed="rId2">
            <a:alphaModFix amt="80000"/>
          </a:blip>
          <a:srcRect t="119" b="119"/>
          <a:stretch/>
        </p:blipFill>
        <p:spPr>
          <a:xfrm>
            <a:off x="-21625" y="-3225"/>
            <a:ext cx="9165624" cy="5143499"/>
          </a:xfrm>
          <a:prstGeom prst="rect">
            <a:avLst/>
          </a:prstGeom>
          <a:noFill/>
          <a:ln>
            <a:noFill/>
          </a:ln>
        </p:spPr>
      </p:pic>
      <p:grpSp>
        <p:nvGrpSpPr>
          <p:cNvPr id="246" name="Google Shape;246;p24"/>
          <p:cNvGrpSpPr/>
          <p:nvPr/>
        </p:nvGrpSpPr>
        <p:grpSpPr>
          <a:xfrm>
            <a:off x="-21623" y="-12987"/>
            <a:ext cx="9155537" cy="5162437"/>
            <a:chOff x="-21623" y="-12987"/>
            <a:chExt cx="9155537" cy="5162437"/>
          </a:xfrm>
        </p:grpSpPr>
        <p:pic>
          <p:nvPicPr>
            <p:cNvPr id="247" name="Google Shape;247;p24"/>
            <p:cNvPicPr preferRelativeResize="0"/>
            <p:nvPr/>
          </p:nvPicPr>
          <p:blipFill rotWithShape="1">
            <a:blip r:embed="rId3">
              <a:alphaModFix/>
            </a:blip>
            <a:srcRect b="41121"/>
            <a:stretch/>
          </p:blipFill>
          <p:spPr>
            <a:xfrm>
              <a:off x="6191390" y="4053474"/>
              <a:ext cx="2942524" cy="1095976"/>
            </a:xfrm>
            <a:prstGeom prst="rect">
              <a:avLst/>
            </a:prstGeom>
            <a:noFill/>
            <a:ln>
              <a:noFill/>
            </a:ln>
          </p:spPr>
        </p:pic>
        <p:pic>
          <p:nvPicPr>
            <p:cNvPr id="248" name="Google Shape;248;p24"/>
            <p:cNvPicPr preferRelativeResize="0"/>
            <p:nvPr/>
          </p:nvPicPr>
          <p:blipFill>
            <a:blip r:embed="rId4">
              <a:alphaModFix/>
            </a:blip>
            <a:stretch>
              <a:fillRect/>
            </a:stretch>
          </p:blipFill>
          <p:spPr>
            <a:xfrm rot="-5400000">
              <a:off x="94202" y="-128813"/>
              <a:ext cx="1178374" cy="1410026"/>
            </a:xfrm>
            <a:prstGeom prst="rect">
              <a:avLst/>
            </a:prstGeom>
            <a:noFill/>
            <a:ln>
              <a:noFill/>
            </a:ln>
          </p:spPr>
        </p:pic>
      </p:grpSp>
      <p:grpSp>
        <p:nvGrpSpPr>
          <p:cNvPr id="249" name="Google Shape;249;p24"/>
          <p:cNvGrpSpPr/>
          <p:nvPr/>
        </p:nvGrpSpPr>
        <p:grpSpPr>
          <a:xfrm>
            <a:off x="5317897" y="4273875"/>
            <a:ext cx="2843658" cy="910603"/>
            <a:chOff x="5317897" y="4273875"/>
            <a:chExt cx="2843658" cy="910603"/>
          </a:xfrm>
        </p:grpSpPr>
        <p:pic>
          <p:nvPicPr>
            <p:cNvPr id="250" name="Google Shape;250;p24"/>
            <p:cNvPicPr preferRelativeResize="0"/>
            <p:nvPr/>
          </p:nvPicPr>
          <p:blipFill>
            <a:blip r:embed="rId5">
              <a:alphaModFix/>
            </a:blip>
            <a:stretch>
              <a:fillRect/>
            </a:stretch>
          </p:blipFill>
          <p:spPr>
            <a:xfrm>
              <a:off x="7490122" y="4515225"/>
              <a:ext cx="671433" cy="669253"/>
            </a:xfrm>
            <a:prstGeom prst="rect">
              <a:avLst/>
            </a:prstGeom>
            <a:noFill/>
            <a:ln>
              <a:noFill/>
            </a:ln>
          </p:spPr>
        </p:pic>
        <p:pic>
          <p:nvPicPr>
            <p:cNvPr id="251" name="Google Shape;251;p24"/>
            <p:cNvPicPr preferRelativeResize="0"/>
            <p:nvPr/>
          </p:nvPicPr>
          <p:blipFill>
            <a:blip r:embed="rId5">
              <a:alphaModFix/>
            </a:blip>
            <a:stretch>
              <a:fillRect/>
            </a:stretch>
          </p:blipFill>
          <p:spPr>
            <a:xfrm>
              <a:off x="6766047" y="4273875"/>
              <a:ext cx="671433" cy="669253"/>
            </a:xfrm>
            <a:prstGeom prst="rect">
              <a:avLst/>
            </a:prstGeom>
            <a:noFill/>
            <a:ln>
              <a:noFill/>
            </a:ln>
          </p:spPr>
        </p:pic>
        <p:pic>
          <p:nvPicPr>
            <p:cNvPr id="252" name="Google Shape;252;p24"/>
            <p:cNvPicPr preferRelativeResize="0"/>
            <p:nvPr/>
          </p:nvPicPr>
          <p:blipFill>
            <a:blip r:embed="rId5">
              <a:alphaModFix/>
            </a:blip>
            <a:stretch>
              <a:fillRect/>
            </a:stretch>
          </p:blipFill>
          <p:spPr>
            <a:xfrm>
              <a:off x="6041972" y="4515225"/>
              <a:ext cx="671433" cy="669253"/>
            </a:xfrm>
            <a:prstGeom prst="rect">
              <a:avLst/>
            </a:prstGeom>
            <a:noFill/>
            <a:ln>
              <a:noFill/>
            </a:ln>
          </p:spPr>
        </p:pic>
        <p:pic>
          <p:nvPicPr>
            <p:cNvPr id="253" name="Google Shape;253;p24"/>
            <p:cNvPicPr preferRelativeResize="0"/>
            <p:nvPr/>
          </p:nvPicPr>
          <p:blipFill>
            <a:blip r:embed="rId5">
              <a:alphaModFix/>
            </a:blip>
            <a:stretch>
              <a:fillRect/>
            </a:stretch>
          </p:blipFill>
          <p:spPr>
            <a:xfrm>
              <a:off x="5317897" y="4515225"/>
              <a:ext cx="671433" cy="66925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pic>
        <p:nvPicPr>
          <p:cNvPr id="57" name="Google Shape;57;p6"/>
          <p:cNvPicPr preferRelativeResize="0"/>
          <p:nvPr/>
        </p:nvPicPr>
        <p:blipFill rotWithShape="1">
          <a:blip r:embed="rId2">
            <a:alphaModFix amt="80000"/>
          </a:blip>
          <a:srcRect t="119" b="119"/>
          <a:stretch/>
        </p:blipFill>
        <p:spPr>
          <a:xfrm>
            <a:off x="-21625" y="-3225"/>
            <a:ext cx="9165624" cy="5143499"/>
          </a:xfrm>
          <a:prstGeom prst="rect">
            <a:avLst/>
          </a:prstGeom>
          <a:noFill/>
          <a:ln>
            <a:noFill/>
          </a:ln>
        </p:spPr>
      </p:pic>
      <p:sp>
        <p:nvSpPr>
          <p:cNvPr id="58" name="Google Shape;5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pic>
        <p:nvPicPr>
          <p:cNvPr id="59" name="Google Shape;59;p6"/>
          <p:cNvPicPr preferRelativeResize="0"/>
          <p:nvPr/>
        </p:nvPicPr>
        <p:blipFill rotWithShape="1">
          <a:blip r:embed="rId3">
            <a:alphaModFix/>
          </a:blip>
          <a:srcRect b="48041"/>
          <a:stretch/>
        </p:blipFill>
        <p:spPr>
          <a:xfrm flipH="1">
            <a:off x="5091150" y="4077809"/>
            <a:ext cx="4052850" cy="1061375"/>
          </a:xfrm>
          <a:prstGeom prst="rect">
            <a:avLst/>
          </a:prstGeom>
          <a:noFill/>
          <a:ln>
            <a:noFill/>
          </a:ln>
        </p:spPr>
      </p:pic>
      <p:grpSp>
        <p:nvGrpSpPr>
          <p:cNvPr id="60" name="Google Shape;60;p6"/>
          <p:cNvGrpSpPr/>
          <p:nvPr/>
        </p:nvGrpSpPr>
        <p:grpSpPr>
          <a:xfrm>
            <a:off x="-597287" y="3158866"/>
            <a:ext cx="1254304" cy="1254304"/>
            <a:chOff x="4133400" y="285675"/>
            <a:chExt cx="1401300" cy="1401300"/>
          </a:xfrm>
        </p:grpSpPr>
        <p:sp>
          <p:nvSpPr>
            <p:cNvPr id="61" name="Google Shape;61;p6"/>
            <p:cNvSpPr/>
            <p:nvPr/>
          </p:nvSpPr>
          <p:spPr>
            <a:xfrm>
              <a:off x="4133400" y="285675"/>
              <a:ext cx="1401300" cy="1401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62" name="Google Shape;62;p6"/>
            <p:cNvSpPr/>
            <p:nvPr/>
          </p:nvSpPr>
          <p:spPr>
            <a:xfrm>
              <a:off x="4319775" y="472050"/>
              <a:ext cx="1028700" cy="1028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63" name="Google Shape;63;p6"/>
            <p:cNvSpPr/>
            <p:nvPr/>
          </p:nvSpPr>
          <p:spPr>
            <a:xfrm>
              <a:off x="4532750" y="684950"/>
              <a:ext cx="602700" cy="602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64" name="Google Shape;64;p6"/>
            <p:cNvSpPr/>
            <p:nvPr/>
          </p:nvSpPr>
          <p:spPr>
            <a:xfrm>
              <a:off x="4701200" y="853500"/>
              <a:ext cx="265800" cy="2658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5"/>
        <p:cNvGrpSpPr/>
        <p:nvPr/>
      </p:nvGrpSpPr>
      <p:grpSpPr>
        <a:xfrm>
          <a:off x="0" y="0"/>
          <a:ext cx="0" cy="0"/>
          <a:chOff x="0" y="0"/>
          <a:chExt cx="0" cy="0"/>
        </a:xfrm>
      </p:grpSpPr>
      <p:pic>
        <p:nvPicPr>
          <p:cNvPr id="66" name="Google Shape;66;p7"/>
          <p:cNvPicPr preferRelativeResize="0"/>
          <p:nvPr/>
        </p:nvPicPr>
        <p:blipFill rotWithShape="1">
          <a:blip r:embed="rId2">
            <a:alphaModFix amt="80000"/>
          </a:blip>
          <a:srcRect t="119" b="119"/>
          <a:stretch/>
        </p:blipFill>
        <p:spPr>
          <a:xfrm>
            <a:off x="-21625" y="-3225"/>
            <a:ext cx="9165624" cy="5143499"/>
          </a:xfrm>
          <a:prstGeom prst="rect">
            <a:avLst/>
          </a:prstGeom>
          <a:noFill/>
          <a:ln>
            <a:noFill/>
          </a:ln>
        </p:spPr>
      </p:pic>
      <p:sp>
        <p:nvSpPr>
          <p:cNvPr id="67" name="Google Shape;67;p7"/>
          <p:cNvSpPr txBox="1">
            <a:spLocks noGrp="1"/>
          </p:cNvSpPr>
          <p:nvPr>
            <p:ph type="title"/>
          </p:nvPr>
        </p:nvSpPr>
        <p:spPr>
          <a:xfrm>
            <a:off x="1016600" y="1421950"/>
            <a:ext cx="344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8" name="Google Shape;68;p7"/>
          <p:cNvSpPr txBox="1">
            <a:spLocks noGrp="1"/>
          </p:cNvSpPr>
          <p:nvPr>
            <p:ph type="body" idx="1"/>
          </p:nvPr>
        </p:nvSpPr>
        <p:spPr>
          <a:xfrm>
            <a:off x="1016600" y="2028600"/>
            <a:ext cx="3444000" cy="1777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a:lvl1pPr>
            <a:lvl2pPr marL="914400" lvl="1" indent="-304800" rtl="0">
              <a:lnSpc>
                <a:spcPct val="115000"/>
              </a:lnSpc>
              <a:spcBef>
                <a:spcPts val="0"/>
              </a:spcBef>
              <a:spcAft>
                <a:spcPts val="0"/>
              </a:spcAft>
              <a:buSzPts val="1200"/>
              <a:buChar char="○"/>
              <a:defRPr/>
            </a:lvl2pPr>
            <a:lvl3pPr marL="1371600" lvl="2" indent="-304800" rtl="0">
              <a:lnSpc>
                <a:spcPct val="115000"/>
              </a:lnSpc>
              <a:spcBef>
                <a:spcPts val="0"/>
              </a:spcBef>
              <a:spcAft>
                <a:spcPts val="0"/>
              </a:spcAft>
              <a:buSzPts val="1200"/>
              <a:buChar char="■"/>
              <a:defRPr/>
            </a:lvl3pPr>
            <a:lvl4pPr marL="1828800" lvl="3" indent="-304800" rtl="0">
              <a:lnSpc>
                <a:spcPct val="115000"/>
              </a:lnSpc>
              <a:spcBef>
                <a:spcPts val="0"/>
              </a:spcBef>
              <a:spcAft>
                <a:spcPts val="0"/>
              </a:spcAft>
              <a:buSzPts val="1200"/>
              <a:buChar char="●"/>
              <a:defRPr/>
            </a:lvl4pPr>
            <a:lvl5pPr marL="2286000" lvl="4" indent="-304800" rtl="0">
              <a:lnSpc>
                <a:spcPct val="115000"/>
              </a:lnSpc>
              <a:spcBef>
                <a:spcPts val="0"/>
              </a:spcBef>
              <a:spcAft>
                <a:spcPts val="0"/>
              </a:spcAft>
              <a:buSzPts val="1200"/>
              <a:buChar char="○"/>
              <a:defRPr/>
            </a:lvl5pPr>
            <a:lvl6pPr marL="2743200" lvl="5" indent="-304800" rtl="0">
              <a:lnSpc>
                <a:spcPct val="115000"/>
              </a:lnSpc>
              <a:spcBef>
                <a:spcPts val="0"/>
              </a:spcBef>
              <a:spcAft>
                <a:spcPts val="0"/>
              </a:spcAft>
              <a:buSzPts val="1200"/>
              <a:buChar char="■"/>
              <a:defRPr/>
            </a:lvl6pPr>
            <a:lvl7pPr marL="3200400" lvl="6" indent="-304800" rtl="0">
              <a:lnSpc>
                <a:spcPct val="115000"/>
              </a:lnSpc>
              <a:spcBef>
                <a:spcPts val="0"/>
              </a:spcBef>
              <a:spcAft>
                <a:spcPts val="0"/>
              </a:spcAft>
              <a:buSzPts val="1200"/>
              <a:buChar char="●"/>
              <a:defRPr/>
            </a:lvl7pPr>
            <a:lvl8pPr marL="3657600" lvl="7" indent="-304800" rtl="0">
              <a:lnSpc>
                <a:spcPct val="115000"/>
              </a:lnSpc>
              <a:spcBef>
                <a:spcPts val="0"/>
              </a:spcBef>
              <a:spcAft>
                <a:spcPts val="0"/>
              </a:spcAft>
              <a:buSzPts val="1200"/>
              <a:buChar char="○"/>
              <a:defRPr/>
            </a:lvl8pPr>
            <a:lvl9pPr marL="4114800" lvl="8" indent="-304800" rtl="0">
              <a:lnSpc>
                <a:spcPct val="115000"/>
              </a:lnSpc>
              <a:spcBef>
                <a:spcPts val="0"/>
              </a:spcBef>
              <a:spcAft>
                <a:spcPts val="0"/>
              </a:spcAft>
              <a:buSzPts val="1200"/>
              <a:buChar char="■"/>
              <a:defRPr/>
            </a:lvl9pPr>
          </a:lstStyle>
          <a:p>
            <a:endParaRPr/>
          </a:p>
        </p:txBody>
      </p:sp>
      <p:sp>
        <p:nvSpPr>
          <p:cNvPr id="69" name="Google Shape;69;p7"/>
          <p:cNvSpPr>
            <a:spLocks noGrp="1"/>
          </p:cNvSpPr>
          <p:nvPr>
            <p:ph type="pic" idx="2"/>
          </p:nvPr>
        </p:nvSpPr>
        <p:spPr>
          <a:xfrm>
            <a:off x="5700100" y="0"/>
            <a:ext cx="3444000" cy="2583000"/>
          </a:xfrm>
          <a:prstGeom prst="rect">
            <a:avLst/>
          </a:prstGeom>
          <a:noFill/>
          <a:ln>
            <a:noFill/>
          </a:ln>
        </p:spPr>
      </p:sp>
      <p:sp>
        <p:nvSpPr>
          <p:cNvPr id="70" name="Google Shape;70;p7"/>
          <p:cNvSpPr>
            <a:spLocks noGrp="1"/>
          </p:cNvSpPr>
          <p:nvPr>
            <p:ph type="pic" idx="3"/>
          </p:nvPr>
        </p:nvSpPr>
        <p:spPr>
          <a:xfrm>
            <a:off x="5700125" y="2640300"/>
            <a:ext cx="3444000" cy="2503200"/>
          </a:xfrm>
          <a:prstGeom prst="rect">
            <a:avLst/>
          </a:prstGeom>
          <a:noFill/>
          <a:ln>
            <a:noFill/>
          </a:ln>
        </p:spPr>
      </p:sp>
      <p:pic>
        <p:nvPicPr>
          <p:cNvPr id="71" name="Google Shape;71;p7"/>
          <p:cNvPicPr preferRelativeResize="0"/>
          <p:nvPr/>
        </p:nvPicPr>
        <p:blipFill rotWithShape="1">
          <a:blip r:embed="rId3">
            <a:alphaModFix/>
          </a:blip>
          <a:srcRect b="40961"/>
          <a:stretch/>
        </p:blipFill>
        <p:spPr>
          <a:xfrm rot="10800000">
            <a:off x="-25750" y="0"/>
            <a:ext cx="3015150" cy="1027400"/>
          </a:xfrm>
          <a:prstGeom prst="rect">
            <a:avLst/>
          </a:prstGeom>
          <a:noFill/>
          <a:ln>
            <a:noFill/>
          </a:ln>
        </p:spPr>
      </p:pic>
      <p:grpSp>
        <p:nvGrpSpPr>
          <p:cNvPr id="72" name="Google Shape;72;p7"/>
          <p:cNvGrpSpPr/>
          <p:nvPr/>
        </p:nvGrpSpPr>
        <p:grpSpPr>
          <a:xfrm>
            <a:off x="4904900" y="-482100"/>
            <a:ext cx="1401300" cy="1401300"/>
            <a:chOff x="4133400" y="285675"/>
            <a:chExt cx="1401300" cy="1401300"/>
          </a:xfrm>
        </p:grpSpPr>
        <p:sp>
          <p:nvSpPr>
            <p:cNvPr id="73" name="Google Shape;73;p7"/>
            <p:cNvSpPr/>
            <p:nvPr/>
          </p:nvSpPr>
          <p:spPr>
            <a:xfrm>
              <a:off x="4133400" y="285675"/>
              <a:ext cx="1401300" cy="1401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74" name="Google Shape;74;p7"/>
            <p:cNvSpPr/>
            <p:nvPr/>
          </p:nvSpPr>
          <p:spPr>
            <a:xfrm>
              <a:off x="4319775" y="472050"/>
              <a:ext cx="1028700" cy="1028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75" name="Google Shape;75;p7"/>
            <p:cNvSpPr/>
            <p:nvPr/>
          </p:nvSpPr>
          <p:spPr>
            <a:xfrm>
              <a:off x="4532750" y="684950"/>
              <a:ext cx="602700" cy="602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76" name="Google Shape;76;p7"/>
            <p:cNvSpPr/>
            <p:nvPr/>
          </p:nvSpPr>
          <p:spPr>
            <a:xfrm>
              <a:off x="4701200" y="853500"/>
              <a:ext cx="265800" cy="2658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grpSp>
      <p:pic>
        <p:nvPicPr>
          <p:cNvPr id="77" name="Google Shape;77;p7"/>
          <p:cNvPicPr preferRelativeResize="0"/>
          <p:nvPr/>
        </p:nvPicPr>
        <p:blipFill>
          <a:blip r:embed="rId4">
            <a:alphaModFix/>
          </a:blip>
          <a:stretch>
            <a:fillRect/>
          </a:stretch>
        </p:blipFill>
        <p:spPr>
          <a:xfrm rot="174510">
            <a:off x="-63550" y="4437025"/>
            <a:ext cx="2698998" cy="63839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pic>
        <p:nvPicPr>
          <p:cNvPr id="79" name="Google Shape;79;p8"/>
          <p:cNvPicPr preferRelativeResize="0"/>
          <p:nvPr/>
        </p:nvPicPr>
        <p:blipFill rotWithShape="1">
          <a:blip r:embed="rId2">
            <a:alphaModFix amt="80000"/>
          </a:blip>
          <a:srcRect t="119" b="119"/>
          <a:stretch/>
        </p:blipFill>
        <p:spPr>
          <a:xfrm>
            <a:off x="-21625" y="-3225"/>
            <a:ext cx="9165624" cy="5143499"/>
          </a:xfrm>
          <a:prstGeom prst="rect">
            <a:avLst/>
          </a:prstGeom>
          <a:noFill/>
          <a:ln>
            <a:noFill/>
          </a:ln>
        </p:spPr>
      </p:pic>
      <p:sp>
        <p:nvSpPr>
          <p:cNvPr id="80" name="Google Shape;80;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pic>
        <p:nvPicPr>
          <p:cNvPr id="82" name="Google Shape;82;p9"/>
          <p:cNvPicPr preferRelativeResize="0"/>
          <p:nvPr/>
        </p:nvPicPr>
        <p:blipFill rotWithShape="1">
          <a:blip r:embed="rId2">
            <a:alphaModFix amt="80000"/>
          </a:blip>
          <a:srcRect t="119" b="119"/>
          <a:stretch/>
        </p:blipFill>
        <p:spPr>
          <a:xfrm>
            <a:off x="-21625" y="-3225"/>
            <a:ext cx="9165624" cy="5143499"/>
          </a:xfrm>
          <a:prstGeom prst="rect">
            <a:avLst/>
          </a:prstGeom>
          <a:noFill/>
          <a:ln>
            <a:noFill/>
          </a:ln>
        </p:spPr>
      </p:pic>
      <p:sp>
        <p:nvSpPr>
          <p:cNvPr id="83" name="Google Shape;83;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pic>
        <p:nvPicPr>
          <p:cNvPr id="89" name="Google Shape;89;p11"/>
          <p:cNvPicPr preferRelativeResize="0"/>
          <p:nvPr/>
        </p:nvPicPr>
        <p:blipFill rotWithShape="1">
          <a:blip r:embed="rId2">
            <a:alphaModFix amt="80000"/>
          </a:blip>
          <a:srcRect/>
          <a:stretch/>
        </p:blipFill>
        <p:spPr>
          <a:xfrm>
            <a:off x="-21625" y="-3225"/>
            <a:ext cx="9165624" cy="5143499"/>
          </a:xfrm>
          <a:prstGeom prst="rect">
            <a:avLst/>
          </a:prstGeom>
          <a:noFill/>
          <a:ln>
            <a:noFill/>
          </a:ln>
        </p:spPr>
      </p:pic>
      <p:sp>
        <p:nvSpPr>
          <p:cNvPr id="90" name="Google Shape;90;p11"/>
          <p:cNvSpPr txBox="1">
            <a:spLocks noGrp="1"/>
          </p:cNvSpPr>
          <p:nvPr>
            <p:ph type="title" hasCustomPrompt="1"/>
          </p:nvPr>
        </p:nvSpPr>
        <p:spPr>
          <a:xfrm>
            <a:off x="1284000" y="1671600"/>
            <a:ext cx="6576000" cy="10869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1" name="Google Shape;91;p11"/>
          <p:cNvSpPr txBox="1">
            <a:spLocks noGrp="1"/>
          </p:cNvSpPr>
          <p:nvPr>
            <p:ph type="subTitle" idx="1"/>
          </p:nvPr>
        </p:nvSpPr>
        <p:spPr>
          <a:xfrm>
            <a:off x="1284000" y="2758500"/>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92" name="Google Shape;92;p11"/>
          <p:cNvGrpSpPr/>
          <p:nvPr/>
        </p:nvGrpSpPr>
        <p:grpSpPr>
          <a:xfrm>
            <a:off x="6950835" y="-432326"/>
            <a:ext cx="2307657" cy="2487559"/>
            <a:chOff x="6950835" y="-432326"/>
            <a:chExt cx="2307657" cy="2487559"/>
          </a:xfrm>
        </p:grpSpPr>
        <p:grpSp>
          <p:nvGrpSpPr>
            <p:cNvPr id="93" name="Google Shape;93;p11"/>
            <p:cNvGrpSpPr/>
            <p:nvPr/>
          </p:nvGrpSpPr>
          <p:grpSpPr>
            <a:xfrm>
              <a:off x="8519026" y="1315767"/>
              <a:ext cx="739466" cy="739466"/>
              <a:chOff x="4133400" y="285675"/>
              <a:chExt cx="1401300" cy="1401300"/>
            </a:xfrm>
          </p:grpSpPr>
          <p:sp>
            <p:nvSpPr>
              <p:cNvPr id="94" name="Google Shape;94;p11"/>
              <p:cNvSpPr/>
              <p:nvPr/>
            </p:nvSpPr>
            <p:spPr>
              <a:xfrm>
                <a:off x="4133400" y="285675"/>
                <a:ext cx="1401300" cy="1401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95" name="Google Shape;95;p11"/>
              <p:cNvSpPr/>
              <p:nvPr/>
            </p:nvSpPr>
            <p:spPr>
              <a:xfrm>
                <a:off x="4319775" y="472050"/>
                <a:ext cx="1028700" cy="1028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96" name="Google Shape;96;p11"/>
              <p:cNvSpPr/>
              <p:nvPr/>
            </p:nvSpPr>
            <p:spPr>
              <a:xfrm>
                <a:off x="4532750" y="684950"/>
                <a:ext cx="602700" cy="602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97" name="Google Shape;97;p11"/>
              <p:cNvSpPr/>
              <p:nvPr/>
            </p:nvSpPr>
            <p:spPr>
              <a:xfrm>
                <a:off x="4701200" y="853500"/>
                <a:ext cx="265800" cy="2658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grpSp>
        <p:grpSp>
          <p:nvGrpSpPr>
            <p:cNvPr id="98" name="Google Shape;98;p11"/>
            <p:cNvGrpSpPr/>
            <p:nvPr/>
          </p:nvGrpSpPr>
          <p:grpSpPr>
            <a:xfrm>
              <a:off x="6950835" y="-432326"/>
              <a:ext cx="1568195" cy="1568195"/>
              <a:chOff x="4133400" y="285675"/>
              <a:chExt cx="1401300" cy="1401300"/>
            </a:xfrm>
          </p:grpSpPr>
          <p:sp>
            <p:nvSpPr>
              <p:cNvPr id="99" name="Google Shape;99;p11"/>
              <p:cNvSpPr/>
              <p:nvPr/>
            </p:nvSpPr>
            <p:spPr>
              <a:xfrm>
                <a:off x="4133400" y="285675"/>
                <a:ext cx="1401300" cy="1401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100" name="Google Shape;100;p11"/>
              <p:cNvSpPr/>
              <p:nvPr/>
            </p:nvSpPr>
            <p:spPr>
              <a:xfrm>
                <a:off x="4319775" y="472050"/>
                <a:ext cx="1028700" cy="1028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101" name="Google Shape;101;p11"/>
              <p:cNvSpPr/>
              <p:nvPr/>
            </p:nvSpPr>
            <p:spPr>
              <a:xfrm>
                <a:off x="4532750" y="684950"/>
                <a:ext cx="602700" cy="602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102" name="Google Shape;102;p11"/>
              <p:cNvSpPr/>
              <p:nvPr/>
            </p:nvSpPr>
            <p:spPr>
              <a:xfrm>
                <a:off x="4701200" y="853500"/>
                <a:ext cx="265800" cy="2658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grpSp>
      </p:grpSp>
      <p:grpSp>
        <p:nvGrpSpPr>
          <p:cNvPr id="103" name="Google Shape;103;p11"/>
          <p:cNvGrpSpPr/>
          <p:nvPr/>
        </p:nvGrpSpPr>
        <p:grpSpPr>
          <a:xfrm>
            <a:off x="0" y="0"/>
            <a:ext cx="9178701" cy="5158150"/>
            <a:chOff x="0" y="0"/>
            <a:chExt cx="9178701" cy="5158150"/>
          </a:xfrm>
        </p:grpSpPr>
        <p:pic>
          <p:nvPicPr>
            <p:cNvPr id="104" name="Google Shape;104;p11"/>
            <p:cNvPicPr preferRelativeResize="0"/>
            <p:nvPr/>
          </p:nvPicPr>
          <p:blipFill rotWithShape="1">
            <a:blip r:embed="rId3">
              <a:alphaModFix/>
            </a:blip>
            <a:srcRect b="41646"/>
            <a:stretch/>
          </p:blipFill>
          <p:spPr>
            <a:xfrm>
              <a:off x="5708225" y="4009275"/>
              <a:ext cx="3470476" cy="1148875"/>
            </a:xfrm>
            <a:prstGeom prst="rect">
              <a:avLst/>
            </a:prstGeom>
            <a:noFill/>
            <a:ln>
              <a:noFill/>
            </a:ln>
          </p:spPr>
        </p:pic>
        <p:pic>
          <p:nvPicPr>
            <p:cNvPr id="105" name="Google Shape;105;p11"/>
            <p:cNvPicPr preferRelativeResize="0"/>
            <p:nvPr/>
          </p:nvPicPr>
          <p:blipFill rotWithShape="1">
            <a:blip r:embed="rId4">
              <a:alphaModFix/>
            </a:blip>
            <a:srcRect t="90067" b="4"/>
            <a:stretch/>
          </p:blipFill>
          <p:spPr>
            <a:xfrm>
              <a:off x="0" y="0"/>
              <a:ext cx="6272499" cy="275875"/>
            </a:xfrm>
            <a:prstGeom prst="rect">
              <a:avLst/>
            </a:prstGeom>
            <a:noFill/>
            <a:ln>
              <a:noFill/>
            </a:ln>
          </p:spPr>
        </p:pic>
      </p:grpSp>
      <p:pic>
        <p:nvPicPr>
          <p:cNvPr id="106" name="Google Shape;106;p11"/>
          <p:cNvPicPr preferRelativeResize="0"/>
          <p:nvPr/>
        </p:nvPicPr>
        <p:blipFill>
          <a:blip r:embed="rId5">
            <a:alphaModFix/>
          </a:blip>
          <a:stretch>
            <a:fillRect/>
          </a:stretch>
        </p:blipFill>
        <p:spPr>
          <a:xfrm>
            <a:off x="793050" y="4391800"/>
            <a:ext cx="2671273" cy="6201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7"/>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08"/>
        <p:cNvGrpSpPr/>
        <p:nvPr/>
      </p:nvGrpSpPr>
      <p:grpSpPr>
        <a:xfrm>
          <a:off x="0" y="0"/>
          <a:ext cx="0" cy="0"/>
          <a:chOff x="0" y="0"/>
          <a:chExt cx="0" cy="0"/>
        </a:xfrm>
      </p:grpSpPr>
      <p:pic>
        <p:nvPicPr>
          <p:cNvPr id="109" name="Google Shape;109;p13"/>
          <p:cNvPicPr preferRelativeResize="0"/>
          <p:nvPr/>
        </p:nvPicPr>
        <p:blipFill rotWithShape="1">
          <a:blip r:embed="rId2">
            <a:alphaModFix amt="80000"/>
          </a:blip>
          <a:srcRect t="119" b="119"/>
          <a:stretch/>
        </p:blipFill>
        <p:spPr>
          <a:xfrm>
            <a:off x="-21625" y="-3225"/>
            <a:ext cx="9165624" cy="5143499"/>
          </a:xfrm>
          <a:prstGeom prst="rect">
            <a:avLst/>
          </a:prstGeom>
          <a:noFill/>
          <a:ln>
            <a:noFill/>
          </a:ln>
        </p:spPr>
      </p:pic>
      <p:sp>
        <p:nvSpPr>
          <p:cNvPr id="110" name="Google Shape;110;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1" name="Google Shape;111;p13"/>
          <p:cNvSpPr txBox="1">
            <a:spLocks noGrp="1"/>
          </p:cNvSpPr>
          <p:nvPr>
            <p:ph type="title" idx="2" hasCustomPrompt="1"/>
          </p:nvPr>
        </p:nvSpPr>
        <p:spPr>
          <a:xfrm>
            <a:off x="1804425" y="1355772"/>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3" hasCustomPrompt="1"/>
          </p:nvPr>
        </p:nvSpPr>
        <p:spPr>
          <a:xfrm>
            <a:off x="1804425" y="3037502"/>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4" hasCustomPrompt="1"/>
          </p:nvPr>
        </p:nvSpPr>
        <p:spPr>
          <a:xfrm>
            <a:off x="4204650" y="1355772"/>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5" hasCustomPrompt="1"/>
          </p:nvPr>
        </p:nvSpPr>
        <p:spPr>
          <a:xfrm>
            <a:off x="4204650" y="3037502"/>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title" idx="6" hasCustomPrompt="1"/>
          </p:nvPr>
        </p:nvSpPr>
        <p:spPr>
          <a:xfrm>
            <a:off x="6604875" y="1355772"/>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6" name="Google Shape;116;p13"/>
          <p:cNvSpPr txBox="1">
            <a:spLocks noGrp="1"/>
          </p:cNvSpPr>
          <p:nvPr>
            <p:ph type="title" idx="7" hasCustomPrompt="1"/>
          </p:nvPr>
        </p:nvSpPr>
        <p:spPr>
          <a:xfrm>
            <a:off x="6604875" y="3037502"/>
            <a:ext cx="734700" cy="572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1"/>
          </p:nvPr>
        </p:nvSpPr>
        <p:spPr>
          <a:xfrm>
            <a:off x="1019025" y="2004075"/>
            <a:ext cx="2305500" cy="4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Nunito Sans"/>
              <a:buNone/>
              <a:defRPr sz="1800" b="1">
                <a:solidFill>
                  <a:schemeClr val="dk1"/>
                </a:solidFill>
                <a:latin typeface="Nunito Sans"/>
                <a:ea typeface="Nunito Sans"/>
                <a:cs typeface="Nunito Sans"/>
                <a:sym typeface="Nunito Sans"/>
              </a:defRPr>
            </a:lvl1pPr>
            <a:lvl2pPr lvl="1" rtl="0">
              <a:lnSpc>
                <a:spcPct val="100000"/>
              </a:lnSpc>
              <a:spcBef>
                <a:spcPts val="0"/>
              </a:spcBef>
              <a:spcAft>
                <a:spcPts val="0"/>
              </a:spcAft>
              <a:buSzPts val="2400"/>
              <a:buFont typeface="Nunito Sans"/>
              <a:buNone/>
              <a:defRPr sz="2400">
                <a:latin typeface="Nunito Sans"/>
                <a:ea typeface="Nunito Sans"/>
                <a:cs typeface="Nunito Sans"/>
                <a:sym typeface="Nunito Sans"/>
              </a:defRPr>
            </a:lvl2pPr>
            <a:lvl3pPr lvl="2" rtl="0">
              <a:lnSpc>
                <a:spcPct val="100000"/>
              </a:lnSpc>
              <a:spcBef>
                <a:spcPts val="0"/>
              </a:spcBef>
              <a:spcAft>
                <a:spcPts val="0"/>
              </a:spcAft>
              <a:buSzPts val="2400"/>
              <a:buFont typeface="Nunito Sans"/>
              <a:buNone/>
              <a:defRPr sz="2400">
                <a:latin typeface="Nunito Sans"/>
                <a:ea typeface="Nunito Sans"/>
                <a:cs typeface="Nunito Sans"/>
                <a:sym typeface="Nunito Sans"/>
              </a:defRPr>
            </a:lvl3pPr>
            <a:lvl4pPr lvl="3" rtl="0">
              <a:lnSpc>
                <a:spcPct val="100000"/>
              </a:lnSpc>
              <a:spcBef>
                <a:spcPts val="0"/>
              </a:spcBef>
              <a:spcAft>
                <a:spcPts val="0"/>
              </a:spcAft>
              <a:buSzPts val="2400"/>
              <a:buFont typeface="Nunito Sans"/>
              <a:buNone/>
              <a:defRPr sz="2400">
                <a:latin typeface="Nunito Sans"/>
                <a:ea typeface="Nunito Sans"/>
                <a:cs typeface="Nunito Sans"/>
                <a:sym typeface="Nunito Sans"/>
              </a:defRPr>
            </a:lvl4pPr>
            <a:lvl5pPr lvl="4" rtl="0">
              <a:lnSpc>
                <a:spcPct val="100000"/>
              </a:lnSpc>
              <a:spcBef>
                <a:spcPts val="0"/>
              </a:spcBef>
              <a:spcAft>
                <a:spcPts val="0"/>
              </a:spcAft>
              <a:buSzPts val="2400"/>
              <a:buFont typeface="Nunito Sans"/>
              <a:buNone/>
              <a:defRPr sz="2400">
                <a:latin typeface="Nunito Sans"/>
                <a:ea typeface="Nunito Sans"/>
                <a:cs typeface="Nunito Sans"/>
                <a:sym typeface="Nunito Sans"/>
              </a:defRPr>
            </a:lvl5pPr>
            <a:lvl6pPr lvl="5" rtl="0">
              <a:lnSpc>
                <a:spcPct val="100000"/>
              </a:lnSpc>
              <a:spcBef>
                <a:spcPts val="0"/>
              </a:spcBef>
              <a:spcAft>
                <a:spcPts val="0"/>
              </a:spcAft>
              <a:buSzPts val="2400"/>
              <a:buFont typeface="Nunito Sans"/>
              <a:buNone/>
              <a:defRPr sz="2400">
                <a:latin typeface="Nunito Sans"/>
                <a:ea typeface="Nunito Sans"/>
                <a:cs typeface="Nunito Sans"/>
                <a:sym typeface="Nunito Sans"/>
              </a:defRPr>
            </a:lvl6pPr>
            <a:lvl7pPr lvl="6" rtl="0">
              <a:lnSpc>
                <a:spcPct val="100000"/>
              </a:lnSpc>
              <a:spcBef>
                <a:spcPts val="0"/>
              </a:spcBef>
              <a:spcAft>
                <a:spcPts val="0"/>
              </a:spcAft>
              <a:buSzPts val="2400"/>
              <a:buFont typeface="Nunito Sans"/>
              <a:buNone/>
              <a:defRPr sz="2400">
                <a:latin typeface="Nunito Sans"/>
                <a:ea typeface="Nunito Sans"/>
                <a:cs typeface="Nunito Sans"/>
                <a:sym typeface="Nunito Sans"/>
              </a:defRPr>
            </a:lvl7pPr>
            <a:lvl8pPr lvl="7" rtl="0">
              <a:lnSpc>
                <a:spcPct val="100000"/>
              </a:lnSpc>
              <a:spcBef>
                <a:spcPts val="0"/>
              </a:spcBef>
              <a:spcAft>
                <a:spcPts val="0"/>
              </a:spcAft>
              <a:buSzPts val="2400"/>
              <a:buFont typeface="Nunito Sans"/>
              <a:buNone/>
              <a:defRPr sz="2400">
                <a:latin typeface="Nunito Sans"/>
                <a:ea typeface="Nunito Sans"/>
                <a:cs typeface="Nunito Sans"/>
                <a:sym typeface="Nunito Sans"/>
              </a:defRPr>
            </a:lvl8pPr>
            <a:lvl9pPr lvl="8" rtl="0">
              <a:lnSpc>
                <a:spcPct val="100000"/>
              </a:lnSpc>
              <a:spcBef>
                <a:spcPts val="0"/>
              </a:spcBef>
              <a:spcAft>
                <a:spcPts val="0"/>
              </a:spcAft>
              <a:buSzPts val="2400"/>
              <a:buFont typeface="Nunito Sans"/>
              <a:buNone/>
              <a:defRPr sz="2400">
                <a:latin typeface="Nunito Sans"/>
                <a:ea typeface="Nunito Sans"/>
                <a:cs typeface="Nunito Sans"/>
                <a:sym typeface="Nunito Sans"/>
              </a:defRPr>
            </a:lvl9pPr>
          </a:lstStyle>
          <a:p>
            <a:endParaRPr/>
          </a:p>
        </p:txBody>
      </p:sp>
      <p:sp>
        <p:nvSpPr>
          <p:cNvPr id="118" name="Google Shape;118;p13"/>
          <p:cNvSpPr txBox="1">
            <a:spLocks noGrp="1"/>
          </p:cNvSpPr>
          <p:nvPr>
            <p:ph type="subTitle" idx="8"/>
          </p:nvPr>
        </p:nvSpPr>
        <p:spPr>
          <a:xfrm>
            <a:off x="3419250" y="2004075"/>
            <a:ext cx="2305500" cy="4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Nunito Sans"/>
              <a:buNone/>
              <a:defRPr sz="1800" b="1">
                <a:solidFill>
                  <a:schemeClr val="dk1"/>
                </a:solidFill>
                <a:latin typeface="Nunito Sans"/>
                <a:ea typeface="Nunito Sans"/>
                <a:cs typeface="Nunito Sans"/>
                <a:sym typeface="Nunito Sans"/>
              </a:defRPr>
            </a:lvl1pPr>
            <a:lvl2pPr lvl="1" rtl="0">
              <a:lnSpc>
                <a:spcPct val="100000"/>
              </a:lnSpc>
              <a:spcBef>
                <a:spcPts val="0"/>
              </a:spcBef>
              <a:spcAft>
                <a:spcPts val="0"/>
              </a:spcAft>
              <a:buSzPts val="2400"/>
              <a:buFont typeface="Nunito Sans"/>
              <a:buNone/>
              <a:defRPr sz="2400">
                <a:latin typeface="Nunito Sans"/>
                <a:ea typeface="Nunito Sans"/>
                <a:cs typeface="Nunito Sans"/>
                <a:sym typeface="Nunito Sans"/>
              </a:defRPr>
            </a:lvl2pPr>
            <a:lvl3pPr lvl="2" rtl="0">
              <a:lnSpc>
                <a:spcPct val="100000"/>
              </a:lnSpc>
              <a:spcBef>
                <a:spcPts val="0"/>
              </a:spcBef>
              <a:spcAft>
                <a:spcPts val="0"/>
              </a:spcAft>
              <a:buSzPts val="2400"/>
              <a:buFont typeface="Nunito Sans"/>
              <a:buNone/>
              <a:defRPr sz="2400">
                <a:latin typeface="Nunito Sans"/>
                <a:ea typeface="Nunito Sans"/>
                <a:cs typeface="Nunito Sans"/>
                <a:sym typeface="Nunito Sans"/>
              </a:defRPr>
            </a:lvl3pPr>
            <a:lvl4pPr lvl="3" rtl="0">
              <a:lnSpc>
                <a:spcPct val="100000"/>
              </a:lnSpc>
              <a:spcBef>
                <a:spcPts val="0"/>
              </a:spcBef>
              <a:spcAft>
                <a:spcPts val="0"/>
              </a:spcAft>
              <a:buSzPts val="2400"/>
              <a:buFont typeface="Nunito Sans"/>
              <a:buNone/>
              <a:defRPr sz="2400">
                <a:latin typeface="Nunito Sans"/>
                <a:ea typeface="Nunito Sans"/>
                <a:cs typeface="Nunito Sans"/>
                <a:sym typeface="Nunito Sans"/>
              </a:defRPr>
            </a:lvl4pPr>
            <a:lvl5pPr lvl="4" rtl="0">
              <a:lnSpc>
                <a:spcPct val="100000"/>
              </a:lnSpc>
              <a:spcBef>
                <a:spcPts val="0"/>
              </a:spcBef>
              <a:spcAft>
                <a:spcPts val="0"/>
              </a:spcAft>
              <a:buSzPts val="2400"/>
              <a:buFont typeface="Nunito Sans"/>
              <a:buNone/>
              <a:defRPr sz="2400">
                <a:latin typeface="Nunito Sans"/>
                <a:ea typeface="Nunito Sans"/>
                <a:cs typeface="Nunito Sans"/>
                <a:sym typeface="Nunito Sans"/>
              </a:defRPr>
            </a:lvl5pPr>
            <a:lvl6pPr lvl="5" rtl="0">
              <a:lnSpc>
                <a:spcPct val="100000"/>
              </a:lnSpc>
              <a:spcBef>
                <a:spcPts val="0"/>
              </a:spcBef>
              <a:spcAft>
                <a:spcPts val="0"/>
              </a:spcAft>
              <a:buSzPts val="2400"/>
              <a:buFont typeface="Nunito Sans"/>
              <a:buNone/>
              <a:defRPr sz="2400">
                <a:latin typeface="Nunito Sans"/>
                <a:ea typeface="Nunito Sans"/>
                <a:cs typeface="Nunito Sans"/>
                <a:sym typeface="Nunito Sans"/>
              </a:defRPr>
            </a:lvl6pPr>
            <a:lvl7pPr lvl="6" rtl="0">
              <a:lnSpc>
                <a:spcPct val="100000"/>
              </a:lnSpc>
              <a:spcBef>
                <a:spcPts val="0"/>
              </a:spcBef>
              <a:spcAft>
                <a:spcPts val="0"/>
              </a:spcAft>
              <a:buSzPts val="2400"/>
              <a:buFont typeface="Nunito Sans"/>
              <a:buNone/>
              <a:defRPr sz="2400">
                <a:latin typeface="Nunito Sans"/>
                <a:ea typeface="Nunito Sans"/>
                <a:cs typeface="Nunito Sans"/>
                <a:sym typeface="Nunito Sans"/>
              </a:defRPr>
            </a:lvl7pPr>
            <a:lvl8pPr lvl="7" rtl="0">
              <a:lnSpc>
                <a:spcPct val="100000"/>
              </a:lnSpc>
              <a:spcBef>
                <a:spcPts val="0"/>
              </a:spcBef>
              <a:spcAft>
                <a:spcPts val="0"/>
              </a:spcAft>
              <a:buSzPts val="2400"/>
              <a:buFont typeface="Nunito Sans"/>
              <a:buNone/>
              <a:defRPr sz="2400">
                <a:latin typeface="Nunito Sans"/>
                <a:ea typeface="Nunito Sans"/>
                <a:cs typeface="Nunito Sans"/>
                <a:sym typeface="Nunito Sans"/>
              </a:defRPr>
            </a:lvl8pPr>
            <a:lvl9pPr lvl="8" rtl="0">
              <a:lnSpc>
                <a:spcPct val="100000"/>
              </a:lnSpc>
              <a:spcBef>
                <a:spcPts val="0"/>
              </a:spcBef>
              <a:spcAft>
                <a:spcPts val="0"/>
              </a:spcAft>
              <a:buSzPts val="2400"/>
              <a:buFont typeface="Nunito Sans"/>
              <a:buNone/>
              <a:defRPr sz="2400">
                <a:latin typeface="Nunito Sans"/>
                <a:ea typeface="Nunito Sans"/>
                <a:cs typeface="Nunito Sans"/>
                <a:sym typeface="Nunito Sans"/>
              </a:defRPr>
            </a:lvl9pPr>
          </a:lstStyle>
          <a:p>
            <a:endParaRPr/>
          </a:p>
        </p:txBody>
      </p:sp>
      <p:sp>
        <p:nvSpPr>
          <p:cNvPr id="119" name="Google Shape;119;p13"/>
          <p:cNvSpPr txBox="1">
            <a:spLocks noGrp="1"/>
          </p:cNvSpPr>
          <p:nvPr>
            <p:ph type="subTitle" idx="9"/>
          </p:nvPr>
        </p:nvSpPr>
        <p:spPr>
          <a:xfrm>
            <a:off x="5819475" y="2004075"/>
            <a:ext cx="2305500" cy="4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Nunito Sans"/>
              <a:buNone/>
              <a:defRPr sz="1800" b="1">
                <a:solidFill>
                  <a:schemeClr val="dk1"/>
                </a:solidFill>
                <a:latin typeface="Nunito Sans"/>
                <a:ea typeface="Nunito Sans"/>
                <a:cs typeface="Nunito Sans"/>
                <a:sym typeface="Nunito Sans"/>
              </a:defRPr>
            </a:lvl1pPr>
            <a:lvl2pPr lvl="1" rtl="0">
              <a:lnSpc>
                <a:spcPct val="100000"/>
              </a:lnSpc>
              <a:spcBef>
                <a:spcPts val="0"/>
              </a:spcBef>
              <a:spcAft>
                <a:spcPts val="0"/>
              </a:spcAft>
              <a:buSzPts val="2400"/>
              <a:buFont typeface="Nunito Sans"/>
              <a:buNone/>
              <a:defRPr sz="2400">
                <a:latin typeface="Nunito Sans"/>
                <a:ea typeface="Nunito Sans"/>
                <a:cs typeface="Nunito Sans"/>
                <a:sym typeface="Nunito Sans"/>
              </a:defRPr>
            </a:lvl2pPr>
            <a:lvl3pPr lvl="2" rtl="0">
              <a:lnSpc>
                <a:spcPct val="100000"/>
              </a:lnSpc>
              <a:spcBef>
                <a:spcPts val="0"/>
              </a:spcBef>
              <a:spcAft>
                <a:spcPts val="0"/>
              </a:spcAft>
              <a:buSzPts val="2400"/>
              <a:buFont typeface="Nunito Sans"/>
              <a:buNone/>
              <a:defRPr sz="2400">
                <a:latin typeface="Nunito Sans"/>
                <a:ea typeface="Nunito Sans"/>
                <a:cs typeface="Nunito Sans"/>
                <a:sym typeface="Nunito Sans"/>
              </a:defRPr>
            </a:lvl3pPr>
            <a:lvl4pPr lvl="3" rtl="0">
              <a:lnSpc>
                <a:spcPct val="100000"/>
              </a:lnSpc>
              <a:spcBef>
                <a:spcPts val="0"/>
              </a:spcBef>
              <a:spcAft>
                <a:spcPts val="0"/>
              </a:spcAft>
              <a:buSzPts val="2400"/>
              <a:buFont typeface="Nunito Sans"/>
              <a:buNone/>
              <a:defRPr sz="2400">
                <a:latin typeface="Nunito Sans"/>
                <a:ea typeface="Nunito Sans"/>
                <a:cs typeface="Nunito Sans"/>
                <a:sym typeface="Nunito Sans"/>
              </a:defRPr>
            </a:lvl4pPr>
            <a:lvl5pPr lvl="4" rtl="0">
              <a:lnSpc>
                <a:spcPct val="100000"/>
              </a:lnSpc>
              <a:spcBef>
                <a:spcPts val="0"/>
              </a:spcBef>
              <a:spcAft>
                <a:spcPts val="0"/>
              </a:spcAft>
              <a:buSzPts val="2400"/>
              <a:buFont typeface="Nunito Sans"/>
              <a:buNone/>
              <a:defRPr sz="2400">
                <a:latin typeface="Nunito Sans"/>
                <a:ea typeface="Nunito Sans"/>
                <a:cs typeface="Nunito Sans"/>
                <a:sym typeface="Nunito Sans"/>
              </a:defRPr>
            </a:lvl5pPr>
            <a:lvl6pPr lvl="5" rtl="0">
              <a:lnSpc>
                <a:spcPct val="100000"/>
              </a:lnSpc>
              <a:spcBef>
                <a:spcPts val="0"/>
              </a:spcBef>
              <a:spcAft>
                <a:spcPts val="0"/>
              </a:spcAft>
              <a:buSzPts val="2400"/>
              <a:buFont typeface="Nunito Sans"/>
              <a:buNone/>
              <a:defRPr sz="2400">
                <a:latin typeface="Nunito Sans"/>
                <a:ea typeface="Nunito Sans"/>
                <a:cs typeface="Nunito Sans"/>
                <a:sym typeface="Nunito Sans"/>
              </a:defRPr>
            </a:lvl6pPr>
            <a:lvl7pPr lvl="6" rtl="0">
              <a:lnSpc>
                <a:spcPct val="100000"/>
              </a:lnSpc>
              <a:spcBef>
                <a:spcPts val="0"/>
              </a:spcBef>
              <a:spcAft>
                <a:spcPts val="0"/>
              </a:spcAft>
              <a:buSzPts val="2400"/>
              <a:buFont typeface="Nunito Sans"/>
              <a:buNone/>
              <a:defRPr sz="2400">
                <a:latin typeface="Nunito Sans"/>
                <a:ea typeface="Nunito Sans"/>
                <a:cs typeface="Nunito Sans"/>
                <a:sym typeface="Nunito Sans"/>
              </a:defRPr>
            </a:lvl7pPr>
            <a:lvl8pPr lvl="7" rtl="0">
              <a:lnSpc>
                <a:spcPct val="100000"/>
              </a:lnSpc>
              <a:spcBef>
                <a:spcPts val="0"/>
              </a:spcBef>
              <a:spcAft>
                <a:spcPts val="0"/>
              </a:spcAft>
              <a:buSzPts val="2400"/>
              <a:buFont typeface="Nunito Sans"/>
              <a:buNone/>
              <a:defRPr sz="2400">
                <a:latin typeface="Nunito Sans"/>
                <a:ea typeface="Nunito Sans"/>
                <a:cs typeface="Nunito Sans"/>
                <a:sym typeface="Nunito Sans"/>
              </a:defRPr>
            </a:lvl8pPr>
            <a:lvl9pPr lvl="8" rtl="0">
              <a:lnSpc>
                <a:spcPct val="100000"/>
              </a:lnSpc>
              <a:spcBef>
                <a:spcPts val="0"/>
              </a:spcBef>
              <a:spcAft>
                <a:spcPts val="0"/>
              </a:spcAft>
              <a:buSzPts val="2400"/>
              <a:buFont typeface="Nunito Sans"/>
              <a:buNone/>
              <a:defRPr sz="2400">
                <a:latin typeface="Nunito Sans"/>
                <a:ea typeface="Nunito Sans"/>
                <a:cs typeface="Nunito Sans"/>
                <a:sym typeface="Nunito Sans"/>
              </a:defRPr>
            </a:lvl9pPr>
          </a:lstStyle>
          <a:p>
            <a:endParaRPr/>
          </a:p>
        </p:txBody>
      </p:sp>
      <p:sp>
        <p:nvSpPr>
          <p:cNvPr id="120" name="Google Shape;120;p13"/>
          <p:cNvSpPr txBox="1">
            <a:spLocks noGrp="1"/>
          </p:cNvSpPr>
          <p:nvPr>
            <p:ph type="subTitle" idx="13"/>
          </p:nvPr>
        </p:nvSpPr>
        <p:spPr>
          <a:xfrm>
            <a:off x="1019025" y="3685850"/>
            <a:ext cx="2305500" cy="4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Nunito Sans"/>
              <a:buNone/>
              <a:defRPr sz="1800" b="1">
                <a:solidFill>
                  <a:schemeClr val="dk1"/>
                </a:solidFill>
                <a:latin typeface="Nunito Sans"/>
                <a:ea typeface="Nunito Sans"/>
                <a:cs typeface="Nunito Sans"/>
                <a:sym typeface="Nunito Sans"/>
              </a:defRPr>
            </a:lvl1pPr>
            <a:lvl2pPr lvl="1" rtl="0">
              <a:lnSpc>
                <a:spcPct val="100000"/>
              </a:lnSpc>
              <a:spcBef>
                <a:spcPts val="0"/>
              </a:spcBef>
              <a:spcAft>
                <a:spcPts val="0"/>
              </a:spcAft>
              <a:buSzPts val="2400"/>
              <a:buFont typeface="Nunito Sans"/>
              <a:buNone/>
              <a:defRPr sz="2400">
                <a:latin typeface="Nunito Sans"/>
                <a:ea typeface="Nunito Sans"/>
                <a:cs typeface="Nunito Sans"/>
                <a:sym typeface="Nunito Sans"/>
              </a:defRPr>
            </a:lvl2pPr>
            <a:lvl3pPr lvl="2" rtl="0">
              <a:lnSpc>
                <a:spcPct val="100000"/>
              </a:lnSpc>
              <a:spcBef>
                <a:spcPts val="0"/>
              </a:spcBef>
              <a:spcAft>
                <a:spcPts val="0"/>
              </a:spcAft>
              <a:buSzPts val="2400"/>
              <a:buFont typeface="Nunito Sans"/>
              <a:buNone/>
              <a:defRPr sz="2400">
                <a:latin typeface="Nunito Sans"/>
                <a:ea typeface="Nunito Sans"/>
                <a:cs typeface="Nunito Sans"/>
                <a:sym typeface="Nunito Sans"/>
              </a:defRPr>
            </a:lvl3pPr>
            <a:lvl4pPr lvl="3" rtl="0">
              <a:lnSpc>
                <a:spcPct val="100000"/>
              </a:lnSpc>
              <a:spcBef>
                <a:spcPts val="0"/>
              </a:spcBef>
              <a:spcAft>
                <a:spcPts val="0"/>
              </a:spcAft>
              <a:buSzPts val="2400"/>
              <a:buFont typeface="Nunito Sans"/>
              <a:buNone/>
              <a:defRPr sz="2400">
                <a:latin typeface="Nunito Sans"/>
                <a:ea typeface="Nunito Sans"/>
                <a:cs typeface="Nunito Sans"/>
                <a:sym typeface="Nunito Sans"/>
              </a:defRPr>
            </a:lvl4pPr>
            <a:lvl5pPr lvl="4" rtl="0">
              <a:lnSpc>
                <a:spcPct val="100000"/>
              </a:lnSpc>
              <a:spcBef>
                <a:spcPts val="0"/>
              </a:spcBef>
              <a:spcAft>
                <a:spcPts val="0"/>
              </a:spcAft>
              <a:buSzPts val="2400"/>
              <a:buFont typeface="Nunito Sans"/>
              <a:buNone/>
              <a:defRPr sz="2400">
                <a:latin typeface="Nunito Sans"/>
                <a:ea typeface="Nunito Sans"/>
                <a:cs typeface="Nunito Sans"/>
                <a:sym typeface="Nunito Sans"/>
              </a:defRPr>
            </a:lvl5pPr>
            <a:lvl6pPr lvl="5" rtl="0">
              <a:lnSpc>
                <a:spcPct val="100000"/>
              </a:lnSpc>
              <a:spcBef>
                <a:spcPts val="0"/>
              </a:spcBef>
              <a:spcAft>
                <a:spcPts val="0"/>
              </a:spcAft>
              <a:buSzPts val="2400"/>
              <a:buFont typeface="Nunito Sans"/>
              <a:buNone/>
              <a:defRPr sz="2400">
                <a:latin typeface="Nunito Sans"/>
                <a:ea typeface="Nunito Sans"/>
                <a:cs typeface="Nunito Sans"/>
                <a:sym typeface="Nunito Sans"/>
              </a:defRPr>
            </a:lvl6pPr>
            <a:lvl7pPr lvl="6" rtl="0">
              <a:lnSpc>
                <a:spcPct val="100000"/>
              </a:lnSpc>
              <a:spcBef>
                <a:spcPts val="0"/>
              </a:spcBef>
              <a:spcAft>
                <a:spcPts val="0"/>
              </a:spcAft>
              <a:buSzPts val="2400"/>
              <a:buFont typeface="Nunito Sans"/>
              <a:buNone/>
              <a:defRPr sz="2400">
                <a:latin typeface="Nunito Sans"/>
                <a:ea typeface="Nunito Sans"/>
                <a:cs typeface="Nunito Sans"/>
                <a:sym typeface="Nunito Sans"/>
              </a:defRPr>
            </a:lvl7pPr>
            <a:lvl8pPr lvl="7" rtl="0">
              <a:lnSpc>
                <a:spcPct val="100000"/>
              </a:lnSpc>
              <a:spcBef>
                <a:spcPts val="0"/>
              </a:spcBef>
              <a:spcAft>
                <a:spcPts val="0"/>
              </a:spcAft>
              <a:buSzPts val="2400"/>
              <a:buFont typeface="Nunito Sans"/>
              <a:buNone/>
              <a:defRPr sz="2400">
                <a:latin typeface="Nunito Sans"/>
                <a:ea typeface="Nunito Sans"/>
                <a:cs typeface="Nunito Sans"/>
                <a:sym typeface="Nunito Sans"/>
              </a:defRPr>
            </a:lvl8pPr>
            <a:lvl9pPr lvl="8" rtl="0">
              <a:lnSpc>
                <a:spcPct val="100000"/>
              </a:lnSpc>
              <a:spcBef>
                <a:spcPts val="0"/>
              </a:spcBef>
              <a:spcAft>
                <a:spcPts val="0"/>
              </a:spcAft>
              <a:buSzPts val="2400"/>
              <a:buFont typeface="Nunito Sans"/>
              <a:buNone/>
              <a:defRPr sz="2400">
                <a:latin typeface="Nunito Sans"/>
                <a:ea typeface="Nunito Sans"/>
                <a:cs typeface="Nunito Sans"/>
                <a:sym typeface="Nunito Sans"/>
              </a:defRPr>
            </a:lvl9pPr>
          </a:lstStyle>
          <a:p>
            <a:endParaRPr/>
          </a:p>
        </p:txBody>
      </p:sp>
      <p:sp>
        <p:nvSpPr>
          <p:cNvPr id="121" name="Google Shape;121;p13"/>
          <p:cNvSpPr txBox="1">
            <a:spLocks noGrp="1"/>
          </p:cNvSpPr>
          <p:nvPr>
            <p:ph type="subTitle" idx="14"/>
          </p:nvPr>
        </p:nvSpPr>
        <p:spPr>
          <a:xfrm>
            <a:off x="3419250" y="3685850"/>
            <a:ext cx="2305500" cy="4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Nunito Sans"/>
              <a:buNone/>
              <a:defRPr sz="1800" b="1">
                <a:solidFill>
                  <a:schemeClr val="dk1"/>
                </a:solidFill>
                <a:latin typeface="Nunito Sans"/>
                <a:ea typeface="Nunito Sans"/>
                <a:cs typeface="Nunito Sans"/>
                <a:sym typeface="Nunito Sans"/>
              </a:defRPr>
            </a:lvl1pPr>
            <a:lvl2pPr lvl="1" rtl="0">
              <a:lnSpc>
                <a:spcPct val="100000"/>
              </a:lnSpc>
              <a:spcBef>
                <a:spcPts val="0"/>
              </a:spcBef>
              <a:spcAft>
                <a:spcPts val="0"/>
              </a:spcAft>
              <a:buSzPts val="2400"/>
              <a:buFont typeface="Nunito Sans"/>
              <a:buNone/>
              <a:defRPr sz="2400">
                <a:latin typeface="Nunito Sans"/>
                <a:ea typeface="Nunito Sans"/>
                <a:cs typeface="Nunito Sans"/>
                <a:sym typeface="Nunito Sans"/>
              </a:defRPr>
            </a:lvl2pPr>
            <a:lvl3pPr lvl="2" rtl="0">
              <a:lnSpc>
                <a:spcPct val="100000"/>
              </a:lnSpc>
              <a:spcBef>
                <a:spcPts val="0"/>
              </a:spcBef>
              <a:spcAft>
                <a:spcPts val="0"/>
              </a:spcAft>
              <a:buSzPts val="2400"/>
              <a:buFont typeface="Nunito Sans"/>
              <a:buNone/>
              <a:defRPr sz="2400">
                <a:latin typeface="Nunito Sans"/>
                <a:ea typeface="Nunito Sans"/>
                <a:cs typeface="Nunito Sans"/>
                <a:sym typeface="Nunito Sans"/>
              </a:defRPr>
            </a:lvl3pPr>
            <a:lvl4pPr lvl="3" rtl="0">
              <a:lnSpc>
                <a:spcPct val="100000"/>
              </a:lnSpc>
              <a:spcBef>
                <a:spcPts val="0"/>
              </a:spcBef>
              <a:spcAft>
                <a:spcPts val="0"/>
              </a:spcAft>
              <a:buSzPts val="2400"/>
              <a:buFont typeface="Nunito Sans"/>
              <a:buNone/>
              <a:defRPr sz="2400">
                <a:latin typeface="Nunito Sans"/>
                <a:ea typeface="Nunito Sans"/>
                <a:cs typeface="Nunito Sans"/>
                <a:sym typeface="Nunito Sans"/>
              </a:defRPr>
            </a:lvl4pPr>
            <a:lvl5pPr lvl="4" rtl="0">
              <a:lnSpc>
                <a:spcPct val="100000"/>
              </a:lnSpc>
              <a:spcBef>
                <a:spcPts val="0"/>
              </a:spcBef>
              <a:spcAft>
                <a:spcPts val="0"/>
              </a:spcAft>
              <a:buSzPts val="2400"/>
              <a:buFont typeface="Nunito Sans"/>
              <a:buNone/>
              <a:defRPr sz="2400">
                <a:latin typeface="Nunito Sans"/>
                <a:ea typeface="Nunito Sans"/>
                <a:cs typeface="Nunito Sans"/>
                <a:sym typeface="Nunito Sans"/>
              </a:defRPr>
            </a:lvl5pPr>
            <a:lvl6pPr lvl="5" rtl="0">
              <a:lnSpc>
                <a:spcPct val="100000"/>
              </a:lnSpc>
              <a:spcBef>
                <a:spcPts val="0"/>
              </a:spcBef>
              <a:spcAft>
                <a:spcPts val="0"/>
              </a:spcAft>
              <a:buSzPts val="2400"/>
              <a:buFont typeface="Nunito Sans"/>
              <a:buNone/>
              <a:defRPr sz="2400">
                <a:latin typeface="Nunito Sans"/>
                <a:ea typeface="Nunito Sans"/>
                <a:cs typeface="Nunito Sans"/>
                <a:sym typeface="Nunito Sans"/>
              </a:defRPr>
            </a:lvl6pPr>
            <a:lvl7pPr lvl="6" rtl="0">
              <a:lnSpc>
                <a:spcPct val="100000"/>
              </a:lnSpc>
              <a:spcBef>
                <a:spcPts val="0"/>
              </a:spcBef>
              <a:spcAft>
                <a:spcPts val="0"/>
              </a:spcAft>
              <a:buSzPts val="2400"/>
              <a:buFont typeface="Nunito Sans"/>
              <a:buNone/>
              <a:defRPr sz="2400">
                <a:latin typeface="Nunito Sans"/>
                <a:ea typeface="Nunito Sans"/>
                <a:cs typeface="Nunito Sans"/>
                <a:sym typeface="Nunito Sans"/>
              </a:defRPr>
            </a:lvl7pPr>
            <a:lvl8pPr lvl="7" rtl="0">
              <a:lnSpc>
                <a:spcPct val="100000"/>
              </a:lnSpc>
              <a:spcBef>
                <a:spcPts val="0"/>
              </a:spcBef>
              <a:spcAft>
                <a:spcPts val="0"/>
              </a:spcAft>
              <a:buSzPts val="2400"/>
              <a:buFont typeface="Nunito Sans"/>
              <a:buNone/>
              <a:defRPr sz="2400">
                <a:latin typeface="Nunito Sans"/>
                <a:ea typeface="Nunito Sans"/>
                <a:cs typeface="Nunito Sans"/>
                <a:sym typeface="Nunito Sans"/>
              </a:defRPr>
            </a:lvl8pPr>
            <a:lvl9pPr lvl="8" rtl="0">
              <a:lnSpc>
                <a:spcPct val="100000"/>
              </a:lnSpc>
              <a:spcBef>
                <a:spcPts val="0"/>
              </a:spcBef>
              <a:spcAft>
                <a:spcPts val="0"/>
              </a:spcAft>
              <a:buSzPts val="2400"/>
              <a:buFont typeface="Nunito Sans"/>
              <a:buNone/>
              <a:defRPr sz="2400">
                <a:latin typeface="Nunito Sans"/>
                <a:ea typeface="Nunito Sans"/>
                <a:cs typeface="Nunito Sans"/>
                <a:sym typeface="Nunito Sans"/>
              </a:defRPr>
            </a:lvl9pPr>
          </a:lstStyle>
          <a:p>
            <a:endParaRPr/>
          </a:p>
        </p:txBody>
      </p:sp>
      <p:sp>
        <p:nvSpPr>
          <p:cNvPr id="122" name="Google Shape;122;p13"/>
          <p:cNvSpPr txBox="1">
            <a:spLocks noGrp="1"/>
          </p:cNvSpPr>
          <p:nvPr>
            <p:ph type="subTitle" idx="15"/>
          </p:nvPr>
        </p:nvSpPr>
        <p:spPr>
          <a:xfrm>
            <a:off x="5819475" y="3685850"/>
            <a:ext cx="2305500" cy="477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Nunito Sans"/>
              <a:buNone/>
              <a:defRPr sz="1800" b="1">
                <a:solidFill>
                  <a:schemeClr val="dk1"/>
                </a:solidFill>
                <a:latin typeface="Nunito Sans"/>
                <a:ea typeface="Nunito Sans"/>
                <a:cs typeface="Nunito Sans"/>
                <a:sym typeface="Nunito Sans"/>
              </a:defRPr>
            </a:lvl1pPr>
            <a:lvl2pPr lvl="1" rtl="0">
              <a:lnSpc>
                <a:spcPct val="100000"/>
              </a:lnSpc>
              <a:spcBef>
                <a:spcPts val="0"/>
              </a:spcBef>
              <a:spcAft>
                <a:spcPts val="0"/>
              </a:spcAft>
              <a:buSzPts val="2400"/>
              <a:buFont typeface="Nunito Sans"/>
              <a:buNone/>
              <a:defRPr sz="2400">
                <a:latin typeface="Nunito Sans"/>
                <a:ea typeface="Nunito Sans"/>
                <a:cs typeface="Nunito Sans"/>
                <a:sym typeface="Nunito Sans"/>
              </a:defRPr>
            </a:lvl2pPr>
            <a:lvl3pPr lvl="2" rtl="0">
              <a:lnSpc>
                <a:spcPct val="100000"/>
              </a:lnSpc>
              <a:spcBef>
                <a:spcPts val="0"/>
              </a:spcBef>
              <a:spcAft>
                <a:spcPts val="0"/>
              </a:spcAft>
              <a:buSzPts val="2400"/>
              <a:buFont typeface="Nunito Sans"/>
              <a:buNone/>
              <a:defRPr sz="2400">
                <a:latin typeface="Nunito Sans"/>
                <a:ea typeface="Nunito Sans"/>
                <a:cs typeface="Nunito Sans"/>
                <a:sym typeface="Nunito Sans"/>
              </a:defRPr>
            </a:lvl3pPr>
            <a:lvl4pPr lvl="3" rtl="0">
              <a:lnSpc>
                <a:spcPct val="100000"/>
              </a:lnSpc>
              <a:spcBef>
                <a:spcPts val="0"/>
              </a:spcBef>
              <a:spcAft>
                <a:spcPts val="0"/>
              </a:spcAft>
              <a:buSzPts val="2400"/>
              <a:buFont typeface="Nunito Sans"/>
              <a:buNone/>
              <a:defRPr sz="2400">
                <a:latin typeface="Nunito Sans"/>
                <a:ea typeface="Nunito Sans"/>
                <a:cs typeface="Nunito Sans"/>
                <a:sym typeface="Nunito Sans"/>
              </a:defRPr>
            </a:lvl4pPr>
            <a:lvl5pPr lvl="4" rtl="0">
              <a:lnSpc>
                <a:spcPct val="100000"/>
              </a:lnSpc>
              <a:spcBef>
                <a:spcPts val="0"/>
              </a:spcBef>
              <a:spcAft>
                <a:spcPts val="0"/>
              </a:spcAft>
              <a:buSzPts val="2400"/>
              <a:buFont typeface="Nunito Sans"/>
              <a:buNone/>
              <a:defRPr sz="2400">
                <a:latin typeface="Nunito Sans"/>
                <a:ea typeface="Nunito Sans"/>
                <a:cs typeface="Nunito Sans"/>
                <a:sym typeface="Nunito Sans"/>
              </a:defRPr>
            </a:lvl5pPr>
            <a:lvl6pPr lvl="5" rtl="0">
              <a:lnSpc>
                <a:spcPct val="100000"/>
              </a:lnSpc>
              <a:spcBef>
                <a:spcPts val="0"/>
              </a:spcBef>
              <a:spcAft>
                <a:spcPts val="0"/>
              </a:spcAft>
              <a:buSzPts val="2400"/>
              <a:buFont typeface="Nunito Sans"/>
              <a:buNone/>
              <a:defRPr sz="2400">
                <a:latin typeface="Nunito Sans"/>
                <a:ea typeface="Nunito Sans"/>
                <a:cs typeface="Nunito Sans"/>
                <a:sym typeface="Nunito Sans"/>
              </a:defRPr>
            </a:lvl6pPr>
            <a:lvl7pPr lvl="6" rtl="0">
              <a:lnSpc>
                <a:spcPct val="100000"/>
              </a:lnSpc>
              <a:spcBef>
                <a:spcPts val="0"/>
              </a:spcBef>
              <a:spcAft>
                <a:spcPts val="0"/>
              </a:spcAft>
              <a:buSzPts val="2400"/>
              <a:buFont typeface="Nunito Sans"/>
              <a:buNone/>
              <a:defRPr sz="2400">
                <a:latin typeface="Nunito Sans"/>
                <a:ea typeface="Nunito Sans"/>
                <a:cs typeface="Nunito Sans"/>
                <a:sym typeface="Nunito Sans"/>
              </a:defRPr>
            </a:lvl7pPr>
            <a:lvl8pPr lvl="7" rtl="0">
              <a:lnSpc>
                <a:spcPct val="100000"/>
              </a:lnSpc>
              <a:spcBef>
                <a:spcPts val="0"/>
              </a:spcBef>
              <a:spcAft>
                <a:spcPts val="0"/>
              </a:spcAft>
              <a:buSzPts val="2400"/>
              <a:buFont typeface="Nunito Sans"/>
              <a:buNone/>
              <a:defRPr sz="2400">
                <a:latin typeface="Nunito Sans"/>
                <a:ea typeface="Nunito Sans"/>
                <a:cs typeface="Nunito Sans"/>
                <a:sym typeface="Nunito Sans"/>
              </a:defRPr>
            </a:lvl8pPr>
            <a:lvl9pPr lvl="8" rtl="0">
              <a:lnSpc>
                <a:spcPct val="100000"/>
              </a:lnSpc>
              <a:spcBef>
                <a:spcPts val="0"/>
              </a:spcBef>
              <a:spcAft>
                <a:spcPts val="0"/>
              </a:spcAft>
              <a:buSzPts val="2400"/>
              <a:buFont typeface="Nunito Sans"/>
              <a:buNone/>
              <a:defRPr sz="2400">
                <a:latin typeface="Nunito Sans"/>
                <a:ea typeface="Nunito Sans"/>
                <a:cs typeface="Nunito Sans"/>
                <a:sym typeface="Nunito Sans"/>
              </a:defRPr>
            </a:lvl9pPr>
          </a:lstStyle>
          <a:p>
            <a:endParaRPr/>
          </a:p>
        </p:txBody>
      </p:sp>
      <p:grpSp>
        <p:nvGrpSpPr>
          <p:cNvPr id="123" name="Google Shape;123;p13"/>
          <p:cNvGrpSpPr/>
          <p:nvPr/>
        </p:nvGrpSpPr>
        <p:grpSpPr>
          <a:xfrm>
            <a:off x="-584450" y="2208900"/>
            <a:ext cx="1401300" cy="1401300"/>
            <a:chOff x="4133400" y="285675"/>
            <a:chExt cx="1401300" cy="1401300"/>
          </a:xfrm>
        </p:grpSpPr>
        <p:sp>
          <p:nvSpPr>
            <p:cNvPr id="124" name="Google Shape;124;p13"/>
            <p:cNvSpPr/>
            <p:nvPr/>
          </p:nvSpPr>
          <p:spPr>
            <a:xfrm>
              <a:off x="4133400" y="285675"/>
              <a:ext cx="1401300" cy="1401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125" name="Google Shape;125;p13"/>
            <p:cNvSpPr/>
            <p:nvPr/>
          </p:nvSpPr>
          <p:spPr>
            <a:xfrm>
              <a:off x="4319775" y="472050"/>
              <a:ext cx="1028700" cy="1028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126" name="Google Shape;126;p13"/>
            <p:cNvSpPr/>
            <p:nvPr/>
          </p:nvSpPr>
          <p:spPr>
            <a:xfrm>
              <a:off x="4532750" y="684950"/>
              <a:ext cx="602700" cy="602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127" name="Google Shape;127;p13"/>
            <p:cNvSpPr/>
            <p:nvPr/>
          </p:nvSpPr>
          <p:spPr>
            <a:xfrm>
              <a:off x="4701200" y="853500"/>
              <a:ext cx="265800" cy="2658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grpSp>
      <p:pic>
        <p:nvPicPr>
          <p:cNvPr id="128" name="Google Shape;128;p13"/>
          <p:cNvPicPr preferRelativeResize="0"/>
          <p:nvPr/>
        </p:nvPicPr>
        <p:blipFill>
          <a:blip r:embed="rId3">
            <a:alphaModFix/>
          </a:blip>
          <a:stretch>
            <a:fillRect/>
          </a:stretch>
        </p:blipFill>
        <p:spPr>
          <a:xfrm rot="5400000">
            <a:off x="7640949" y="3640450"/>
            <a:ext cx="1239651" cy="17664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29"/>
        <p:cNvGrpSpPr/>
        <p:nvPr/>
      </p:nvGrpSpPr>
      <p:grpSpPr>
        <a:xfrm>
          <a:off x="0" y="0"/>
          <a:ext cx="0" cy="0"/>
          <a:chOff x="0" y="0"/>
          <a:chExt cx="0" cy="0"/>
        </a:xfrm>
      </p:grpSpPr>
      <p:pic>
        <p:nvPicPr>
          <p:cNvPr id="130" name="Google Shape;130;p14"/>
          <p:cNvPicPr preferRelativeResize="0"/>
          <p:nvPr/>
        </p:nvPicPr>
        <p:blipFill rotWithShape="1">
          <a:blip r:embed="rId2">
            <a:alphaModFix amt="80000"/>
          </a:blip>
          <a:srcRect t="119" b="119"/>
          <a:stretch/>
        </p:blipFill>
        <p:spPr>
          <a:xfrm>
            <a:off x="-21625" y="-3225"/>
            <a:ext cx="9165624" cy="5143499"/>
          </a:xfrm>
          <a:prstGeom prst="rect">
            <a:avLst/>
          </a:prstGeom>
          <a:noFill/>
          <a:ln>
            <a:noFill/>
          </a:ln>
        </p:spPr>
      </p:pic>
      <p:sp>
        <p:nvSpPr>
          <p:cNvPr id="131" name="Google Shape;131;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2" name="Google Shape;132;p14"/>
          <p:cNvGrpSpPr/>
          <p:nvPr/>
        </p:nvGrpSpPr>
        <p:grpSpPr>
          <a:xfrm>
            <a:off x="8381175" y="2088475"/>
            <a:ext cx="1401300" cy="1401300"/>
            <a:chOff x="4133400" y="285675"/>
            <a:chExt cx="1401300" cy="1401300"/>
          </a:xfrm>
        </p:grpSpPr>
        <p:sp>
          <p:nvSpPr>
            <p:cNvPr id="133" name="Google Shape;133;p14"/>
            <p:cNvSpPr/>
            <p:nvPr/>
          </p:nvSpPr>
          <p:spPr>
            <a:xfrm>
              <a:off x="4133400" y="285675"/>
              <a:ext cx="1401300" cy="14013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134" name="Google Shape;134;p14"/>
            <p:cNvSpPr/>
            <p:nvPr/>
          </p:nvSpPr>
          <p:spPr>
            <a:xfrm>
              <a:off x="4319775" y="472050"/>
              <a:ext cx="1028700" cy="1028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135" name="Google Shape;135;p14"/>
            <p:cNvSpPr/>
            <p:nvPr/>
          </p:nvSpPr>
          <p:spPr>
            <a:xfrm>
              <a:off x="4532750" y="684950"/>
              <a:ext cx="602700" cy="6027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sp>
          <p:nvSpPr>
            <p:cNvPr id="136" name="Google Shape;136;p14"/>
            <p:cNvSpPr/>
            <p:nvPr/>
          </p:nvSpPr>
          <p:spPr>
            <a:xfrm>
              <a:off x="4701200" y="853500"/>
              <a:ext cx="265800" cy="265800"/>
            </a:xfrm>
            <a:prstGeom prst="ellipse">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ssistant Medium"/>
                <a:ea typeface="Assistant Medium"/>
                <a:cs typeface="Assistant Medium"/>
                <a:sym typeface="Assistant Medium"/>
              </a:endParaRPr>
            </a:p>
          </p:txBody>
        </p:sp>
      </p:grpSp>
      <p:pic>
        <p:nvPicPr>
          <p:cNvPr id="137" name="Google Shape;137;p14"/>
          <p:cNvPicPr preferRelativeResize="0"/>
          <p:nvPr/>
        </p:nvPicPr>
        <p:blipFill rotWithShape="1">
          <a:blip r:embed="rId3">
            <a:alphaModFix/>
          </a:blip>
          <a:srcRect b="41121"/>
          <a:stretch/>
        </p:blipFill>
        <p:spPr>
          <a:xfrm flipH="1">
            <a:off x="-59548" y="4080575"/>
            <a:ext cx="2942524" cy="109597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Nunito Sans Black"/>
              <a:buNone/>
              <a:defRPr sz="3000">
                <a:solidFill>
                  <a:schemeClr val="dk1"/>
                </a:solidFill>
                <a:latin typeface="Nunito Sans Black"/>
                <a:ea typeface="Nunito Sans Black"/>
                <a:cs typeface="Nunito Sans Black"/>
                <a:sym typeface="Nunito Sans Black"/>
              </a:defRPr>
            </a:lvl1pPr>
            <a:lvl2pPr lvl="1" rtl="0">
              <a:spcBef>
                <a:spcPts val="0"/>
              </a:spcBef>
              <a:spcAft>
                <a:spcPts val="0"/>
              </a:spcAft>
              <a:buClr>
                <a:schemeClr val="dk1"/>
              </a:buClr>
              <a:buSzPts val="3500"/>
              <a:buFont typeface="Nunito Sans Black"/>
              <a:buNone/>
              <a:defRPr sz="3500">
                <a:solidFill>
                  <a:schemeClr val="dk1"/>
                </a:solidFill>
                <a:latin typeface="Nunito Sans Black"/>
                <a:ea typeface="Nunito Sans Black"/>
                <a:cs typeface="Nunito Sans Black"/>
                <a:sym typeface="Nunito Sans Black"/>
              </a:defRPr>
            </a:lvl2pPr>
            <a:lvl3pPr lvl="2" rtl="0">
              <a:spcBef>
                <a:spcPts val="0"/>
              </a:spcBef>
              <a:spcAft>
                <a:spcPts val="0"/>
              </a:spcAft>
              <a:buClr>
                <a:schemeClr val="dk1"/>
              </a:buClr>
              <a:buSzPts val="3500"/>
              <a:buFont typeface="Nunito Sans Black"/>
              <a:buNone/>
              <a:defRPr sz="3500">
                <a:solidFill>
                  <a:schemeClr val="dk1"/>
                </a:solidFill>
                <a:latin typeface="Nunito Sans Black"/>
                <a:ea typeface="Nunito Sans Black"/>
                <a:cs typeface="Nunito Sans Black"/>
                <a:sym typeface="Nunito Sans Black"/>
              </a:defRPr>
            </a:lvl3pPr>
            <a:lvl4pPr lvl="3" rtl="0">
              <a:spcBef>
                <a:spcPts val="0"/>
              </a:spcBef>
              <a:spcAft>
                <a:spcPts val="0"/>
              </a:spcAft>
              <a:buClr>
                <a:schemeClr val="dk1"/>
              </a:buClr>
              <a:buSzPts val="3500"/>
              <a:buFont typeface="Nunito Sans Black"/>
              <a:buNone/>
              <a:defRPr sz="3500">
                <a:solidFill>
                  <a:schemeClr val="dk1"/>
                </a:solidFill>
                <a:latin typeface="Nunito Sans Black"/>
                <a:ea typeface="Nunito Sans Black"/>
                <a:cs typeface="Nunito Sans Black"/>
                <a:sym typeface="Nunito Sans Black"/>
              </a:defRPr>
            </a:lvl4pPr>
            <a:lvl5pPr lvl="4" rtl="0">
              <a:spcBef>
                <a:spcPts val="0"/>
              </a:spcBef>
              <a:spcAft>
                <a:spcPts val="0"/>
              </a:spcAft>
              <a:buClr>
                <a:schemeClr val="dk1"/>
              </a:buClr>
              <a:buSzPts val="3500"/>
              <a:buFont typeface="Nunito Sans Black"/>
              <a:buNone/>
              <a:defRPr sz="3500">
                <a:solidFill>
                  <a:schemeClr val="dk1"/>
                </a:solidFill>
                <a:latin typeface="Nunito Sans Black"/>
                <a:ea typeface="Nunito Sans Black"/>
                <a:cs typeface="Nunito Sans Black"/>
                <a:sym typeface="Nunito Sans Black"/>
              </a:defRPr>
            </a:lvl5pPr>
            <a:lvl6pPr lvl="5" rtl="0">
              <a:spcBef>
                <a:spcPts val="0"/>
              </a:spcBef>
              <a:spcAft>
                <a:spcPts val="0"/>
              </a:spcAft>
              <a:buClr>
                <a:schemeClr val="dk1"/>
              </a:buClr>
              <a:buSzPts val="3500"/>
              <a:buFont typeface="Nunito Sans Black"/>
              <a:buNone/>
              <a:defRPr sz="3500">
                <a:solidFill>
                  <a:schemeClr val="dk1"/>
                </a:solidFill>
                <a:latin typeface="Nunito Sans Black"/>
                <a:ea typeface="Nunito Sans Black"/>
                <a:cs typeface="Nunito Sans Black"/>
                <a:sym typeface="Nunito Sans Black"/>
              </a:defRPr>
            </a:lvl6pPr>
            <a:lvl7pPr lvl="6" rtl="0">
              <a:spcBef>
                <a:spcPts val="0"/>
              </a:spcBef>
              <a:spcAft>
                <a:spcPts val="0"/>
              </a:spcAft>
              <a:buClr>
                <a:schemeClr val="dk1"/>
              </a:buClr>
              <a:buSzPts val="3500"/>
              <a:buFont typeface="Nunito Sans Black"/>
              <a:buNone/>
              <a:defRPr sz="3500">
                <a:solidFill>
                  <a:schemeClr val="dk1"/>
                </a:solidFill>
                <a:latin typeface="Nunito Sans Black"/>
                <a:ea typeface="Nunito Sans Black"/>
                <a:cs typeface="Nunito Sans Black"/>
                <a:sym typeface="Nunito Sans Black"/>
              </a:defRPr>
            </a:lvl7pPr>
            <a:lvl8pPr lvl="7" rtl="0">
              <a:spcBef>
                <a:spcPts val="0"/>
              </a:spcBef>
              <a:spcAft>
                <a:spcPts val="0"/>
              </a:spcAft>
              <a:buClr>
                <a:schemeClr val="dk1"/>
              </a:buClr>
              <a:buSzPts val="3500"/>
              <a:buFont typeface="Nunito Sans Black"/>
              <a:buNone/>
              <a:defRPr sz="3500">
                <a:solidFill>
                  <a:schemeClr val="dk1"/>
                </a:solidFill>
                <a:latin typeface="Nunito Sans Black"/>
                <a:ea typeface="Nunito Sans Black"/>
                <a:cs typeface="Nunito Sans Black"/>
                <a:sym typeface="Nunito Sans Black"/>
              </a:defRPr>
            </a:lvl8pPr>
            <a:lvl9pPr lvl="8" rtl="0">
              <a:spcBef>
                <a:spcPts val="0"/>
              </a:spcBef>
              <a:spcAft>
                <a:spcPts val="0"/>
              </a:spcAft>
              <a:buClr>
                <a:schemeClr val="dk1"/>
              </a:buClr>
              <a:buSzPts val="3500"/>
              <a:buFont typeface="Nunito Sans Black"/>
              <a:buNone/>
              <a:defRPr sz="3500">
                <a:solidFill>
                  <a:schemeClr val="dk1"/>
                </a:solidFill>
                <a:latin typeface="Nunito Sans Black"/>
                <a:ea typeface="Nunito Sans Black"/>
                <a:cs typeface="Nunito Sans Black"/>
                <a:sym typeface="Nunito Sans Black"/>
              </a:defRPr>
            </a:lvl9pPr>
          </a:lstStyle>
          <a:p>
            <a:endParaRPr/>
          </a:p>
        </p:txBody>
      </p:sp>
      <p:sp>
        <p:nvSpPr>
          <p:cNvPr id="7" name="Google Shape;7;p1"/>
          <p:cNvSpPr txBox="1">
            <a:spLocks noGrp="1"/>
          </p:cNvSpPr>
          <p:nvPr>
            <p:ph type="body" idx="1"/>
          </p:nvPr>
        </p:nvSpPr>
        <p:spPr>
          <a:xfrm>
            <a:off x="715100" y="1152475"/>
            <a:ext cx="7713900" cy="34560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1pPr>
            <a:lvl2pPr marL="914400" lvl="1"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2pPr>
            <a:lvl3pPr marL="1371600" lvl="2"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3pPr>
            <a:lvl4pPr marL="1828800" lvl="3"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4pPr>
            <a:lvl5pPr marL="2286000" lvl="4"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5pPr>
            <a:lvl6pPr marL="2743200" lvl="5"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6pPr>
            <a:lvl7pPr marL="3200400" lvl="6"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7pPr>
            <a:lvl8pPr marL="3657600" lvl="7"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8pPr>
            <a:lvl9pPr marL="4114800" lvl="8" indent="-304800">
              <a:lnSpc>
                <a:spcPct val="100000"/>
              </a:lnSpc>
              <a:spcBef>
                <a:spcPts val="0"/>
              </a:spcBef>
              <a:spcAft>
                <a:spcPts val="0"/>
              </a:spcAft>
              <a:buClr>
                <a:schemeClr val="dk1"/>
              </a:buClr>
              <a:buSzPts val="1200"/>
              <a:buFont typeface="Assistant Medium"/>
              <a:buChar char="■"/>
              <a:defRPr sz="1200">
                <a:solidFill>
                  <a:schemeClr val="dk1"/>
                </a:solidFill>
                <a:latin typeface="Assistant Medium"/>
                <a:ea typeface="Assistant Medium"/>
                <a:cs typeface="Assistant Medium"/>
                <a:sym typeface="Assistan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3" r:id="rId3"/>
    <p:sldLayoutId id="2147483654" r:id="rId4"/>
    <p:sldLayoutId id="2147483655" r:id="rId5"/>
    <p:sldLayoutId id="2147483657" r:id="rId6"/>
    <p:sldLayoutId id="2147483658" r:id="rId7"/>
    <p:sldLayoutId id="2147483659" r:id="rId8"/>
    <p:sldLayoutId id="2147483660" r:id="rId9"/>
    <p:sldLayoutId id="2147483669" r:id="rId10"/>
    <p:sldLayoutId id="2147483670"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0.png"/><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www.php.net/" TargetMode="External"/><Relationship Id="rId2" Type="http://schemas.openxmlformats.org/officeDocument/2006/relationships/hyperlink" Target="https://www.sitepoint.com/php/" TargetMode="External"/><Relationship Id="rId1" Type="http://schemas.openxmlformats.org/officeDocument/2006/relationships/slideLayout" Target="../slideLayouts/slideLayout9.xml"/><Relationship Id="rId6" Type="http://schemas.openxmlformats.org/officeDocument/2006/relationships/image" Target="../media/image10.png"/><Relationship Id="rId5" Type="http://schemas.openxmlformats.org/officeDocument/2006/relationships/hyperlink" Target="https://www.mysqltutorial.org/" TargetMode="External"/><Relationship Id="rId4" Type="http://schemas.openxmlformats.org/officeDocument/2006/relationships/hyperlink" Target="https://www.mysql.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8"/>
          <p:cNvSpPr txBox="1">
            <a:spLocks noGrp="1"/>
          </p:cNvSpPr>
          <p:nvPr>
            <p:ph type="ctrTitle"/>
          </p:nvPr>
        </p:nvSpPr>
        <p:spPr>
          <a:xfrm>
            <a:off x="554217" y="1319933"/>
            <a:ext cx="5624285" cy="1764900"/>
          </a:xfrm>
          <a:prstGeom prst="rect">
            <a:avLst/>
          </a:prstGeom>
        </p:spPr>
        <p:txBody>
          <a:bodyPr spcFirstLastPara="1" wrap="square" lIns="91425" tIns="91425" rIns="91425" bIns="91425" anchor="b" anchorCtr="0">
            <a:noAutofit/>
          </a:bodyPr>
          <a:lstStyle/>
          <a:p>
            <a:pPr lvl="0"/>
            <a:r>
              <a:rPr lang="en-US" dirty="0">
                <a:latin typeface="Times New Roman" panose="02020603050405020304" pitchFamily="18" charset="0"/>
                <a:cs typeface="Times New Roman" panose="02020603050405020304" pitchFamily="18" charset="0"/>
              </a:rPr>
              <a:t>Hospital Oversight</a:t>
            </a:r>
            <a:endParaRPr dirty="0">
              <a:latin typeface="Times New Roman" panose="02020603050405020304" pitchFamily="18" charset="0"/>
              <a:cs typeface="Times New Roman" panose="02020603050405020304" pitchFamily="18" charset="0"/>
            </a:endParaRPr>
          </a:p>
        </p:txBody>
      </p:sp>
      <p:sp>
        <p:nvSpPr>
          <p:cNvPr id="265" name="Google Shape;265;p28"/>
          <p:cNvSpPr txBox="1">
            <a:spLocks noGrp="1"/>
          </p:cNvSpPr>
          <p:nvPr>
            <p:ph type="subTitle" idx="1"/>
          </p:nvPr>
        </p:nvSpPr>
        <p:spPr>
          <a:xfrm>
            <a:off x="457200" y="3104680"/>
            <a:ext cx="5558971" cy="1314175"/>
          </a:xfrm>
          <a:prstGeom prst="rect">
            <a:avLst/>
          </a:prstGeom>
        </p:spPr>
        <p:txBody>
          <a:bodyPr spcFirstLastPara="1" wrap="square" lIns="91425" tIns="91425" rIns="91425" bIns="91425" anchor="ctr" anchorCtr="0">
            <a:noAutofit/>
          </a:bodyPr>
          <a:lstStyle/>
          <a:p>
            <a:r>
              <a:rPr lang="en-US" sz="1800" dirty="0">
                <a:latin typeface="Times New Roman" panose="02020603050405020304" pitchFamily="18" charset="0"/>
                <a:cs typeface="Times New Roman" panose="02020603050405020304" pitchFamily="18" charset="0"/>
              </a:rPr>
              <a:t>Present by: Lukhi Laksh </a:t>
            </a:r>
            <a:r>
              <a:rPr lang="en-US" sz="1800" dirty="0" err="1">
                <a:latin typeface="Times New Roman" panose="02020603050405020304" pitchFamily="18" charset="0"/>
                <a:cs typeface="Times New Roman" panose="02020603050405020304" pitchFamily="18" charset="0"/>
              </a:rPr>
              <a:t>Nareshbhai</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Kathiriya Bhautik </a:t>
            </a:r>
            <a:r>
              <a:rPr lang="en-US" sz="1800" dirty="0" err="1">
                <a:latin typeface="Times New Roman" panose="02020603050405020304" pitchFamily="18" charset="0"/>
                <a:cs typeface="Times New Roman" panose="02020603050405020304" pitchFamily="18" charset="0"/>
              </a:rPr>
              <a:t>Bipinchandra</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		      Jadav Darshil </a:t>
            </a:r>
            <a:r>
              <a:rPr lang="en-US" sz="1800" dirty="0" err="1">
                <a:latin typeface="Times New Roman" panose="02020603050405020304" pitchFamily="18" charset="0"/>
                <a:cs typeface="Times New Roman" panose="02020603050405020304" pitchFamily="18" charset="0"/>
              </a:rPr>
              <a:t>Mahendrabhai</a:t>
            </a:r>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Guide by: Ms. Divya Gupta</a:t>
            </a:r>
            <a:endParaRPr lang="en-IN" sz="18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pic>
        <p:nvPicPr>
          <p:cNvPr id="266" name="Google Shape;266;p28"/>
          <p:cNvPicPr preferRelativeResize="0"/>
          <p:nvPr/>
        </p:nvPicPr>
        <p:blipFill>
          <a:blip r:embed="rId3">
            <a:alphaModFix/>
          </a:blip>
          <a:stretch>
            <a:fillRect/>
          </a:stretch>
        </p:blipFill>
        <p:spPr>
          <a:xfrm rot="5006737">
            <a:off x="5171825" y="2217492"/>
            <a:ext cx="3544911" cy="2823348"/>
          </a:xfrm>
          <a:prstGeom prst="rect">
            <a:avLst/>
          </a:prstGeom>
          <a:noFill/>
          <a:ln>
            <a:noFill/>
          </a:ln>
        </p:spPr>
      </p:pic>
      <p:pic>
        <p:nvPicPr>
          <p:cNvPr id="267" name="Google Shape;267;p28"/>
          <p:cNvPicPr preferRelativeResize="0"/>
          <p:nvPr/>
        </p:nvPicPr>
        <p:blipFill>
          <a:blip r:embed="rId4">
            <a:alphaModFix/>
          </a:blip>
          <a:stretch>
            <a:fillRect/>
          </a:stretch>
        </p:blipFill>
        <p:spPr>
          <a:xfrm>
            <a:off x="5868250" y="1194300"/>
            <a:ext cx="1279450" cy="1377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85629" y="89377"/>
            <a:ext cx="8793365" cy="4338244"/>
          </a:xfrm>
        </p:spPr>
        <p:txBody>
          <a:bodyPr/>
          <a:lstStyle/>
          <a:p>
            <a:pPr lvl="0" algn="just">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ADMIN MODULE:</a:t>
            </a:r>
            <a:r>
              <a:rPr lang="en-US" sz="1400" b="1" dirty="0">
                <a:latin typeface="Times New Roman" panose="02020603050405020304" pitchFamily="18" charset="0"/>
                <a:cs typeface="Times New Roman" panose="02020603050405020304" pitchFamily="18" charset="0"/>
              </a:rPr>
              <a:t> </a:t>
            </a:r>
            <a:endParaRPr lang="en-US" sz="1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Admin Dashboard</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The admin dashboard provides an overview of the hospital's operational metrics, including patient registrations, appointment statistics, and financial summaries.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Patient Management</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Admins can manage patient and doctor accounts, including creating new accounts, updating information, and deactivating accounts as needed.</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Appointment Management</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Admins can view all scheduled appointments, manage schedules for doctors, and handle any conflicts or issues that may arise.</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Reports and Analytics</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Admins can generate various reports, including patient demographics, service usage statistics, and financial performance, providing insights for strategic planning.</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Communication Management</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Admins can oversee communication with patients and staff, ensuring timely responses to inquiries and maintaining effective communication flow.</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System Settings and Configuration</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This module allows admins to configure system settings, manage user roles and permissions, and maintain overall system integrity and security.</a:t>
            </a:r>
            <a:endParaRPr lang="en-US" sz="1400" dirty="0"/>
          </a:p>
        </p:txBody>
      </p:sp>
    </p:spTree>
    <p:extLst>
      <p:ext uri="{BB962C8B-B14F-4D97-AF65-F5344CB8AC3E}">
        <p14:creationId xmlns:p14="http://schemas.microsoft.com/office/powerpoint/2010/main" val="23849015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804398" y="563765"/>
            <a:ext cx="6895814" cy="2399441"/>
          </a:xfrm>
        </p:spPr>
        <p:txBody>
          <a:bodyPr/>
          <a:lstStyle/>
          <a:p>
            <a:pPr marL="285750" indent="-285750" algn="just">
              <a:buFont typeface="Wingdings" panose="05000000000000000000" pitchFamily="2" charset="2"/>
              <a:buChar char="v"/>
            </a:pPr>
            <a:r>
              <a:rPr lang="en-IN" sz="2000" b="1" dirty="0">
                <a:latin typeface="Times New Roman" panose="02020603050405020304" pitchFamily="18" charset="0"/>
                <a:cs typeface="Times New Roman" panose="02020603050405020304" pitchFamily="18" charset="0"/>
              </a:rPr>
              <a:t>4.3Module wise objectives and functionalities</a:t>
            </a:r>
          </a:p>
          <a:p>
            <a:pPr marL="0" indent="0" algn="just"/>
            <a:endParaRPr lang="en-US" sz="1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   The </a:t>
            </a:r>
            <a:r>
              <a:rPr lang="en-US" sz="1400" b="1" dirty="0">
                <a:latin typeface="Times New Roman" panose="02020603050405020304" pitchFamily="18" charset="0"/>
                <a:cs typeface="Times New Roman" panose="02020603050405020304" pitchFamily="18" charset="0"/>
              </a:rPr>
              <a:t>"Hospital Oversight"</a:t>
            </a:r>
            <a:r>
              <a:rPr lang="en-US" sz="1400" dirty="0">
                <a:latin typeface="Times New Roman" panose="02020603050405020304" pitchFamily="18" charset="0"/>
                <a:cs typeface="Times New Roman" panose="02020603050405020304" pitchFamily="18" charset="0"/>
              </a:rPr>
              <a:t> system aims to enhance the management of dental care       services, improving efficiency and patient satisfaction through various functionalities in the patient, doctor, and admin modules.</a:t>
            </a:r>
          </a:p>
        </p:txBody>
      </p:sp>
    </p:spTree>
    <p:extLst>
      <p:ext uri="{BB962C8B-B14F-4D97-AF65-F5344CB8AC3E}">
        <p14:creationId xmlns:p14="http://schemas.microsoft.com/office/powerpoint/2010/main" val="38980237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9380" y="68752"/>
            <a:ext cx="8724614" cy="4303868"/>
          </a:xfrm>
        </p:spPr>
        <p:txBody>
          <a:bodyPr/>
          <a:lstStyle/>
          <a:p>
            <a:pPr lvl="0" algn="just">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PATIENT MODULE:</a:t>
            </a:r>
            <a:endParaRPr lang="en-US" sz="20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Comprehensive Service Range</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Provide a wide selection of dental services and treatments, including preventive care, cosmetic dentistry, orthodontics, and oral surgery, catering to diverse patient needs.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Appointment Scheduling</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Enable patients to easily book, reschedule, or cancel appointments through an intuitive interface, ensuring convenience and accessibility.</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Detailed Appointment Information</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Offer comprehensive descriptions of dental procedures, including benefits, risks, recovery, and costs, helping patients make informed decisions about their dental care.</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Secure Patient Records</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Implement secure storage for patient medical histories, treatment plans, and prescriptions, ensuring confidentiality and easy access for both patients and healthcare providers.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Patient Accounts and Profiles</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Allow patients to create and manage personal accounts, saving their preferences, appointment history, and treatment details for future reference.</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Book Appointment for Treatments</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Provide real-time tracking of treatment progress and follow-up appointments, ensuring patients stay informed about their dental care journey.</a:t>
            </a:r>
            <a:endParaRPr lang="en-US" sz="1400" dirty="0"/>
          </a:p>
        </p:txBody>
      </p:sp>
    </p:spTree>
    <p:extLst>
      <p:ext uri="{BB962C8B-B14F-4D97-AF65-F5344CB8AC3E}">
        <p14:creationId xmlns:p14="http://schemas.microsoft.com/office/powerpoint/2010/main" val="1672820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47507" y="309383"/>
            <a:ext cx="8669612" cy="3994485"/>
          </a:xfrm>
        </p:spPr>
        <p:txBody>
          <a:bodyPr/>
          <a:lstStyle/>
          <a:p>
            <a:pPr lvl="0" algn="just">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DOCTOR MODULE:</a:t>
            </a:r>
            <a:endParaRPr lang="en-US" sz="20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Doctor Dashboard</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Provide a personalized dashboard for doctors to manage their schedules, view patient appointments, and access treatment histories at a glance.</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Patient Management</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Allow doctors to view and update patient profiles, including medical histories, treatment records, and notes, facilitating personalized patient care.</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Appointment Management</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Enable doctors to manage their appointment schedules, accept or decline patient bookings, and set availability, ensuring efficient time management.</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Treatment Documentation</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Allow doctors to document treatments performed, update patient care plans, and ensure accurate records are maintained for every patient.</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Analytics and Reporting</a:t>
            </a:r>
            <a:r>
              <a:rPr lang="en-US" sz="1400" dirty="0">
                <a:latin typeface="Times New Roman" panose="02020603050405020304" pitchFamily="18" charset="0"/>
                <a:cs typeface="Times New Roman" panose="02020603050405020304" pitchFamily="18" charset="0"/>
              </a:rPr>
              <a:t>:</a:t>
            </a:r>
          </a:p>
          <a:p>
            <a:pPr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Enable doctors to access performance metrics, including patient outcomes and service utilization, for ongoing improvement and informed decision-making.</a:t>
            </a:r>
          </a:p>
        </p:txBody>
      </p:sp>
    </p:spTree>
    <p:extLst>
      <p:ext uri="{BB962C8B-B14F-4D97-AF65-F5344CB8AC3E}">
        <p14:creationId xmlns:p14="http://schemas.microsoft.com/office/powerpoint/2010/main" val="471897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598141" y="165005"/>
            <a:ext cx="8023345" cy="4111362"/>
          </a:xfrm>
        </p:spPr>
        <p:txBody>
          <a:bodyPr/>
          <a:lstStyle/>
          <a:p>
            <a:pPr lvl="0" algn="just">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ADMIN MODULE:</a:t>
            </a:r>
            <a:endParaRPr lang="en-US" sz="20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Admin Dashboard</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Provide an overview of hospital operations, including patient statistics, appointment schedules, and financial reports, facilitating effective management.</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Patient Management</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Allow admins to manage patient and doctor accounts, including the ability to add, edit, or deactivate accounts as necessary for security and efficiency.</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Appointment Oversight</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Enable admins to oversee all scheduled appointments, manage conflicts, and ensure that the scheduling system operates smoothly.</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Reports and Analytics</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Generate comprehensive reports on patient demographics, service utilization, and financial performance, providing insights for strategic planning.</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System Configuration</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Allow admins to configure system settings, manage user roles and permissions, and ensure overall system security and integrity.</a:t>
            </a:r>
            <a:endParaRPr lang="en-US" sz="1400" dirty="0"/>
          </a:p>
        </p:txBody>
      </p:sp>
    </p:spTree>
    <p:extLst>
      <p:ext uri="{BB962C8B-B14F-4D97-AF65-F5344CB8AC3E}">
        <p14:creationId xmlns:p14="http://schemas.microsoft.com/office/powerpoint/2010/main" val="973426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386" y="165006"/>
            <a:ext cx="8504608" cy="501888"/>
          </a:xfrm>
        </p:spPr>
        <p:txBody>
          <a:bodyPr/>
          <a:lstStyle/>
          <a:p>
            <a:r>
              <a:rPr lang="en-IN" sz="3000" b="1" dirty="0">
                <a:latin typeface="Times New Roman" panose="02020603050405020304" pitchFamily="18" charset="0"/>
                <a:cs typeface="Times New Roman" panose="02020603050405020304" pitchFamily="18" charset="0"/>
              </a:rPr>
              <a:t>5. System Design</a:t>
            </a:r>
            <a:endParaRPr lang="en-US" sz="3000" dirty="0"/>
          </a:p>
        </p:txBody>
      </p:sp>
      <p:sp>
        <p:nvSpPr>
          <p:cNvPr id="3" name="Subtitle 2"/>
          <p:cNvSpPr>
            <a:spLocks noGrp="1"/>
          </p:cNvSpPr>
          <p:nvPr>
            <p:ph type="subTitle" idx="1"/>
          </p:nvPr>
        </p:nvSpPr>
        <p:spPr>
          <a:xfrm>
            <a:off x="137504" y="577516"/>
            <a:ext cx="8889618" cy="3774478"/>
          </a:xfrm>
        </p:spPr>
        <p:txBody>
          <a:bodyPr/>
          <a:lstStyle/>
          <a:p>
            <a:pPr algn="just">
              <a:buFont typeface="Wingdings" panose="05000000000000000000" pitchFamily="2" charset="2"/>
              <a:buChar char="v"/>
            </a:pPr>
            <a:r>
              <a:rPr lang="en-IN" sz="2000" b="1" dirty="0">
                <a:latin typeface="Times New Roman" panose="02020603050405020304" pitchFamily="18" charset="0"/>
                <a:cs typeface="Times New Roman" panose="02020603050405020304" pitchFamily="18" charset="0"/>
              </a:rPr>
              <a:t>5.1 Input Design</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When discussing </a:t>
            </a:r>
            <a:r>
              <a:rPr lang="en-US" sz="1400" b="1" dirty="0">
                <a:latin typeface="Times New Roman" panose="02020603050405020304" pitchFamily="18" charset="0"/>
                <a:cs typeface="Times New Roman" panose="02020603050405020304" pitchFamily="18" charset="0"/>
              </a:rPr>
              <a:t>input design for hospital oversight</a:t>
            </a:r>
            <a:r>
              <a:rPr lang="en-US" sz="1400" dirty="0">
                <a:latin typeface="Times New Roman" panose="02020603050405020304" pitchFamily="18" charset="0"/>
                <a:cs typeface="Times New Roman" panose="02020603050405020304" pitchFamily="18" charset="0"/>
              </a:rPr>
              <a:t> in the context of web pages like the </a:t>
            </a:r>
            <a:r>
              <a:rPr lang="en-US" sz="1400" b="1" dirty="0">
                <a:latin typeface="Times New Roman" panose="02020603050405020304" pitchFamily="18" charset="0"/>
                <a:cs typeface="Times New Roman" panose="02020603050405020304" pitchFamily="18" charset="0"/>
              </a:rPr>
              <a:t>Home Page, Services Page, About Us Page, Contact Us Page, and Gallery Page</a:t>
            </a:r>
            <a:r>
              <a:rPr lang="en-US" sz="1400" dirty="0">
                <a:latin typeface="Times New Roman" panose="02020603050405020304" pitchFamily="18" charset="0"/>
                <a:cs typeface="Times New Roman" panose="02020603050405020304" pitchFamily="18" charset="0"/>
              </a:rPr>
              <a:t>, the design is focused on how data and information are presented through a hospital oversight. Below is a breakdown of what input design might involve for each page:</a:t>
            </a:r>
          </a:p>
          <a:p>
            <a:pPr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1. Home Page:</a:t>
            </a:r>
            <a:endParaRPr lang="en-US" sz="1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Input Fields: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Login/Sign-up Forms:</a:t>
            </a:r>
            <a:r>
              <a:rPr lang="en-US" sz="1400" dirty="0">
                <a:latin typeface="Times New Roman" panose="02020603050405020304" pitchFamily="18" charset="0"/>
                <a:cs typeface="Times New Roman" panose="02020603050405020304" pitchFamily="18" charset="0"/>
              </a:rPr>
              <a:t> For patients or staff to log in to their accounts or register for services like online consultations or medical record access.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Design Considerations: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The homepage should be intuitive, offering quick access to important sections such as appointments, contact information, and emergency services.</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Input validation for login credentials or registration fields (e.g., email, password).</a:t>
            </a:r>
          </a:p>
          <a:p>
            <a:pPr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2. Services Page:</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Design Considerations: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Clear labeling of medical services, with forms that validate input (e.g., ensuring patients select valid appointment dates and available doctors).</a:t>
            </a:r>
            <a:endParaRPr lang="en-US" sz="1400" dirty="0"/>
          </a:p>
        </p:txBody>
      </p:sp>
    </p:spTree>
    <p:extLst>
      <p:ext uri="{BB962C8B-B14F-4D97-AF65-F5344CB8AC3E}">
        <p14:creationId xmlns:p14="http://schemas.microsoft.com/office/powerpoint/2010/main" val="2417452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23134" y="433137"/>
            <a:ext cx="8497732" cy="3870731"/>
          </a:xfrm>
        </p:spPr>
        <p:txBody>
          <a:bodyPr/>
          <a:lstStyle/>
          <a:p>
            <a:pPr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3.About Us Page:</a:t>
            </a:r>
            <a:endParaRPr lang="en-US" sz="1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Design Considerations: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Simple and informative, with minimal need for input, but an easy-to-navigate structure.</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Emphasis on presenting essential details like hospital accreditation, leadership, and core values.</a:t>
            </a:r>
          </a:p>
          <a:p>
            <a:pPr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4. Contact Us Page:</a:t>
            </a:r>
            <a:endParaRPr lang="en-US" sz="1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Input Fields: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Contact Form:</a:t>
            </a:r>
            <a:r>
              <a:rPr lang="en-US" sz="1400" dirty="0">
                <a:latin typeface="Times New Roman" panose="02020603050405020304" pitchFamily="18" charset="0"/>
                <a:cs typeface="Times New Roman" panose="02020603050405020304" pitchFamily="18" charset="0"/>
              </a:rPr>
              <a:t> Typically includes fields for the user's name, email address, phone number, and a message or inquiry section.</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Design Considerations: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Input validation to ensure accurate contact details (e.g., phone number format, email verification).</a:t>
            </a:r>
          </a:p>
          <a:p>
            <a:pPr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5. Gallery Page:</a:t>
            </a:r>
            <a:endParaRPr lang="en-US" sz="1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Input Fields: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Share Buttons:</a:t>
            </a:r>
            <a:r>
              <a:rPr lang="en-US" sz="1400" dirty="0">
                <a:latin typeface="Times New Roman" panose="02020603050405020304" pitchFamily="18" charset="0"/>
                <a:cs typeface="Times New Roman" panose="02020603050405020304" pitchFamily="18" charset="0"/>
              </a:rPr>
              <a:t> Input options for users to share content from the gallery on social media platforms.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Design Considerations: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Minimal input needed, but users should be able to navigate easily through the images.</a:t>
            </a:r>
          </a:p>
          <a:p>
            <a:endParaRPr lang="en-US" dirty="0"/>
          </a:p>
        </p:txBody>
      </p:sp>
    </p:spTree>
    <p:extLst>
      <p:ext uri="{BB962C8B-B14F-4D97-AF65-F5344CB8AC3E}">
        <p14:creationId xmlns:p14="http://schemas.microsoft.com/office/powerpoint/2010/main" val="3350346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5633" y="295633"/>
            <a:ext cx="8662737" cy="4001359"/>
          </a:xfrm>
        </p:spPr>
        <p:txBody>
          <a:bodyPr/>
          <a:lstStyle/>
          <a:p>
            <a:pPr algn="just">
              <a:buFont typeface="Wingdings" panose="05000000000000000000" pitchFamily="2" charset="2"/>
              <a:buChar char="v"/>
            </a:pPr>
            <a:r>
              <a:rPr lang="en-IN" sz="2000" b="1" dirty="0">
                <a:latin typeface="Times New Roman" panose="02020603050405020304" pitchFamily="18" charset="0"/>
                <a:cs typeface="Times New Roman" panose="02020603050405020304" pitchFamily="18" charset="0"/>
              </a:rPr>
              <a:t>5.2 Output Design</a:t>
            </a:r>
            <a:endParaRPr lang="en-US" sz="20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Output design in hospital oversight focuses on how information is displayed to users, ensuring that the data presented on the website or system interface is clear, accessible, and meaningful. Here's a breakdown of what output design might involve for each of the pages:</a:t>
            </a:r>
          </a:p>
          <a:p>
            <a:pPr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1. Home Page:</a:t>
            </a:r>
            <a:endParaRPr lang="en-US" sz="1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Output Elements: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Welcome Banner or Key Notices:</a:t>
            </a:r>
            <a:r>
              <a:rPr lang="en-US" sz="1400" dirty="0">
                <a:latin typeface="Times New Roman" panose="02020603050405020304" pitchFamily="18" charset="0"/>
                <a:cs typeface="Times New Roman" panose="02020603050405020304" pitchFamily="18" charset="0"/>
              </a:rPr>
              <a:t> Displays important announcements, such as new </a:t>
            </a:r>
            <a:r>
              <a:rPr lang="en-US" sz="1400" dirty="0" err="1">
                <a:latin typeface="Times New Roman" panose="02020603050405020304" pitchFamily="18" charset="0"/>
                <a:cs typeface="Times New Roman" panose="02020603050405020304" pitchFamily="18" charset="0"/>
              </a:rPr>
              <a:t>services,our</a:t>
            </a:r>
            <a:r>
              <a:rPr lang="en-US" sz="1400" dirty="0">
                <a:latin typeface="Times New Roman" panose="02020603050405020304" pitchFamily="18" charset="0"/>
                <a:cs typeface="Times New Roman" panose="02020603050405020304" pitchFamily="18" charset="0"/>
              </a:rPr>
              <a:t> Doctor(Best Expert Dentist).</a:t>
            </a:r>
          </a:p>
          <a:p>
            <a:pPr lvl="1"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Navigation Menu:</a:t>
            </a:r>
            <a:r>
              <a:rPr lang="en-US" sz="1400" dirty="0">
                <a:latin typeface="Times New Roman" panose="02020603050405020304" pitchFamily="18" charset="0"/>
                <a:cs typeface="Times New Roman" panose="02020603050405020304" pitchFamily="18" charset="0"/>
              </a:rPr>
              <a:t> Clearly displays links to various sections like services, about us, contact information, and patient portals.</a:t>
            </a:r>
          </a:p>
          <a:p>
            <a:pPr lvl="1"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Login/Account Status:</a:t>
            </a:r>
            <a:r>
              <a:rPr lang="en-US" sz="1400" dirty="0">
                <a:latin typeface="Times New Roman" panose="02020603050405020304" pitchFamily="18" charset="0"/>
                <a:cs typeface="Times New Roman" panose="02020603050405020304" pitchFamily="18" charset="0"/>
              </a:rPr>
              <a:t> If patient log in, the homepage should output a personalized dashboard with relevant information such as upcoming appointments information.</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Design Considerations: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Ensure information is presented clearly, updating as users interact with the page (e.g., displaying upcoming appointment details after login).</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Mobile-friendly layout to ensure information is displayed correctly on all devices.</a:t>
            </a:r>
          </a:p>
        </p:txBody>
      </p:sp>
    </p:spTree>
    <p:extLst>
      <p:ext uri="{BB962C8B-B14F-4D97-AF65-F5344CB8AC3E}">
        <p14:creationId xmlns:p14="http://schemas.microsoft.com/office/powerpoint/2010/main" val="25458272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95633" y="584391"/>
            <a:ext cx="8525233" cy="3430719"/>
          </a:xfrm>
        </p:spPr>
        <p:txBody>
          <a:bodyPr/>
          <a:lstStyle/>
          <a:p>
            <a:pPr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2. Services Page:</a:t>
            </a:r>
            <a:endParaRPr lang="en-US" sz="1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Design Considerations: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Structured layout to help Patient easily find and understand the services offered by the hospital.</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User-friendly design for appointment confirmation and receipt, ideally with options to print or save details.</a:t>
            </a:r>
          </a:p>
          <a:p>
            <a:pPr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3. About Us Page:</a:t>
            </a:r>
            <a:endParaRPr lang="en-US" sz="1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Output Elements: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Hospital Information:</a:t>
            </a:r>
            <a:r>
              <a:rPr lang="en-US" sz="1400" dirty="0">
                <a:latin typeface="Times New Roman" panose="02020603050405020304" pitchFamily="18" charset="0"/>
                <a:cs typeface="Times New Roman" panose="02020603050405020304" pitchFamily="18" charset="0"/>
              </a:rPr>
              <a:t> Outputs key information about the hospital's history, mission, vision, and management in a readable, structured format.</a:t>
            </a:r>
          </a:p>
          <a:p>
            <a:pPr lvl="1"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Doctor Profiles:</a:t>
            </a:r>
            <a:r>
              <a:rPr lang="en-US" sz="1400" dirty="0">
                <a:latin typeface="Times New Roman" panose="02020603050405020304" pitchFamily="18" charset="0"/>
                <a:cs typeface="Times New Roman" panose="02020603050405020304" pitchFamily="18" charset="0"/>
              </a:rPr>
              <a:t> Short biographies or profiles of key hospital personnel such as directors, senior doctors, and administrators.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Design Considerations: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Information should be visually appealing and easy to navigate, with sections or tabs for each piece of content.</a:t>
            </a:r>
          </a:p>
        </p:txBody>
      </p:sp>
    </p:spTree>
    <p:extLst>
      <p:ext uri="{BB962C8B-B14F-4D97-AF65-F5344CB8AC3E}">
        <p14:creationId xmlns:p14="http://schemas.microsoft.com/office/powerpoint/2010/main" val="3318198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1883" y="226881"/>
            <a:ext cx="8298352" cy="4070111"/>
          </a:xfrm>
        </p:spPr>
        <p:txBody>
          <a:bodyPr/>
          <a:lstStyle/>
          <a:p>
            <a:pPr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4. Contact Us Page:</a:t>
            </a:r>
            <a:endParaRPr lang="en-US" sz="1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Output Elements: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Contact Information:</a:t>
            </a:r>
            <a:r>
              <a:rPr lang="en-US" sz="1400" dirty="0">
                <a:latin typeface="Times New Roman" panose="02020603050405020304" pitchFamily="18" charset="0"/>
                <a:cs typeface="Times New Roman" panose="02020603050405020304" pitchFamily="18" charset="0"/>
              </a:rPr>
              <a:t> Clearly outputs hospital contact details including phone numbers, email addresses, and physical addresses for different departments.</a:t>
            </a:r>
          </a:p>
          <a:p>
            <a:pPr lvl="1"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Map and Directions:</a:t>
            </a:r>
            <a:r>
              <a:rPr lang="en-US" sz="1400" dirty="0">
                <a:latin typeface="Times New Roman" panose="02020603050405020304" pitchFamily="18" charset="0"/>
                <a:cs typeface="Times New Roman" panose="02020603050405020304" pitchFamily="18" charset="0"/>
              </a:rPr>
              <a:t> Displays an interactive map that provides the hospital's location, including directions and nearby landmarks.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Design Considerations: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The contact details should be easily accessible, with options for quick action (e.g., one-click calling on mobile).</a:t>
            </a:r>
          </a:p>
          <a:p>
            <a:pPr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5. Gallery Page:</a:t>
            </a:r>
            <a:endParaRPr lang="en-US" sz="1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Output Elements: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Images :</a:t>
            </a:r>
            <a:r>
              <a:rPr lang="en-US" sz="1400" dirty="0">
                <a:latin typeface="Times New Roman" panose="02020603050405020304" pitchFamily="18" charset="0"/>
                <a:cs typeface="Times New Roman" panose="02020603050405020304" pitchFamily="18" charset="0"/>
              </a:rPr>
              <a:t> Outputs a gallery of photos showcasing hospital facilities, staff, patient care events, or special programs.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Design Considerations:</a:t>
            </a:r>
            <a:endParaRPr lang="en-US" sz="1400" dirty="0">
              <a:latin typeface="Times New Roman" panose="02020603050405020304" pitchFamily="18" charset="0"/>
              <a:cs typeface="Times New Roman" panose="02020603050405020304" pitchFamily="18" charset="0"/>
            </a:endParaRP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High-quality visuals with appropriate formatting and responsive design to ensure images load well on different devices.</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Lightbox or zoom-in features for a more detailed view of images.</a:t>
            </a:r>
          </a:p>
        </p:txBody>
      </p:sp>
    </p:spTree>
    <p:extLst>
      <p:ext uri="{BB962C8B-B14F-4D97-AF65-F5344CB8AC3E}">
        <p14:creationId xmlns:p14="http://schemas.microsoft.com/office/powerpoint/2010/main" val="14626371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9"/>
          <p:cNvSpPr txBox="1">
            <a:spLocks noGrp="1"/>
          </p:cNvSpPr>
          <p:nvPr>
            <p:ph type="title"/>
          </p:nvPr>
        </p:nvSpPr>
        <p:spPr>
          <a:xfrm>
            <a:off x="720000" y="220054"/>
            <a:ext cx="7704000" cy="454861"/>
          </a:xfrm>
          <a:prstGeom prst="rect">
            <a:avLst/>
          </a:prstGeom>
        </p:spPr>
        <p:txBody>
          <a:bodyPr spcFirstLastPara="1" wrap="square" lIns="91425" tIns="91425" rIns="91425" bIns="91425" anchor="t" anchorCtr="0">
            <a:noAutofit/>
          </a:bodyPr>
          <a:lstStyle/>
          <a:p>
            <a:pPr lvl="0" algn="ctr"/>
            <a:r>
              <a:rPr lang="en-IN" b="1" dirty="0">
                <a:latin typeface="Times New Roman" panose="02020603050405020304" pitchFamily="18" charset="0"/>
                <a:cs typeface="Times New Roman" panose="02020603050405020304" pitchFamily="18" charset="0"/>
              </a:rPr>
              <a:t>1.Introduction</a:t>
            </a:r>
            <a:br>
              <a:rPr lang="en-US" dirty="0"/>
            </a:br>
            <a:endParaRPr dirty="0"/>
          </a:p>
        </p:txBody>
      </p:sp>
      <p:graphicFrame>
        <p:nvGraphicFramePr>
          <p:cNvPr id="3" name="Table 2"/>
          <p:cNvGraphicFramePr>
            <a:graphicFrameLocks noGrp="1"/>
          </p:cNvGraphicFramePr>
          <p:nvPr>
            <p:extLst>
              <p:ext uri="{D42A27DB-BD31-4B8C-83A1-F6EECF244321}">
                <p14:modId xmlns:p14="http://schemas.microsoft.com/office/powerpoint/2010/main" val="844749508"/>
              </p:ext>
            </p:extLst>
          </p:nvPr>
        </p:nvGraphicFramePr>
        <p:xfrm>
          <a:off x="719999" y="866276"/>
          <a:ext cx="7873986" cy="3911064"/>
        </p:xfrm>
        <a:graphic>
          <a:graphicData uri="http://schemas.openxmlformats.org/drawingml/2006/table">
            <a:tbl>
              <a:tblPr firstRow="1" firstCol="1" bandRow="1">
                <a:tableStyleId>{5C22544A-7EE6-4342-B048-85BDC9FD1C3A}</a:tableStyleId>
              </a:tblPr>
              <a:tblGrid>
                <a:gridCol w="3936993">
                  <a:extLst>
                    <a:ext uri="{9D8B030D-6E8A-4147-A177-3AD203B41FA5}">
                      <a16:colId xmlns:a16="http://schemas.microsoft.com/office/drawing/2014/main" val="20000"/>
                    </a:ext>
                  </a:extLst>
                </a:gridCol>
                <a:gridCol w="3936993">
                  <a:extLst>
                    <a:ext uri="{9D8B030D-6E8A-4147-A177-3AD203B41FA5}">
                      <a16:colId xmlns:a16="http://schemas.microsoft.com/office/drawing/2014/main" val="20001"/>
                    </a:ext>
                  </a:extLst>
                </a:gridCol>
              </a:tblGrid>
              <a:tr h="235464">
                <a:tc>
                  <a:txBody>
                    <a:bodyPr/>
                    <a:lstStyle/>
                    <a:p>
                      <a:pPr marL="0" marR="0" algn="just">
                        <a:lnSpc>
                          <a:spcPct val="107000"/>
                        </a:lnSpc>
                        <a:spcBef>
                          <a:spcPts val="0"/>
                        </a:spcBef>
                        <a:spcAft>
                          <a:spcPts val="800"/>
                        </a:spcAft>
                      </a:pPr>
                      <a:r>
                        <a:rPr lang="en-IN" sz="1600" kern="100" dirty="0">
                          <a:solidFill>
                            <a:schemeClr val="bg1"/>
                          </a:solidFill>
                          <a:effectLst/>
                          <a:latin typeface="Times New Roman" panose="02020603050405020304" pitchFamily="18" charset="0"/>
                          <a:cs typeface="Times New Roman" panose="02020603050405020304" pitchFamily="18" charset="0"/>
                        </a:rPr>
                        <a:t>Project Title</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600" kern="100">
                          <a:solidFill>
                            <a:schemeClr val="bg1"/>
                          </a:solidFill>
                          <a:effectLst/>
                          <a:latin typeface="Times New Roman" panose="02020603050405020304" pitchFamily="18" charset="0"/>
                          <a:cs typeface="Times New Roman" panose="02020603050405020304" pitchFamily="18" charset="0"/>
                        </a:rPr>
                        <a:t>Hospital Oversight</a:t>
                      </a:r>
                      <a:endParaRPr lang="en-US" sz="1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451072">
                <a:tc>
                  <a:txBody>
                    <a:bodyPr/>
                    <a:lstStyle/>
                    <a:p>
                      <a:pPr marL="0" marR="0" algn="just">
                        <a:lnSpc>
                          <a:spcPct val="107000"/>
                        </a:lnSpc>
                        <a:spcBef>
                          <a:spcPts val="0"/>
                        </a:spcBef>
                        <a:spcAft>
                          <a:spcPts val="800"/>
                        </a:spcAft>
                      </a:pPr>
                      <a:r>
                        <a:rPr lang="en-IN" sz="1600" kern="100" dirty="0">
                          <a:solidFill>
                            <a:schemeClr val="bg1"/>
                          </a:solidFill>
                          <a:effectLst/>
                          <a:latin typeface="Times New Roman" panose="02020603050405020304" pitchFamily="18" charset="0"/>
                          <a:cs typeface="Times New Roman" panose="02020603050405020304" pitchFamily="18" charset="0"/>
                        </a:rPr>
                        <a:t>Project Description</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600" kern="100" dirty="0">
                          <a:solidFill>
                            <a:schemeClr val="bg1"/>
                          </a:solidFill>
                          <a:effectLst/>
                          <a:latin typeface="Times New Roman" panose="02020603050405020304" pitchFamily="18" charset="0"/>
                          <a:cs typeface="Times New Roman" panose="02020603050405020304" pitchFamily="18" charset="0"/>
                        </a:rPr>
                        <a:t> The Hospital Oversight project for a dental hospital is a web-based platform designed to optimize hospital management. It streamlines patient registration, appointment scheduling, dental treatment records, billing, and communication between doctors and patients. The system improves efficiency, enhances patient care, and provides a seamless experience for both staff and patients.</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35464">
                <a:tc>
                  <a:txBody>
                    <a:bodyPr/>
                    <a:lstStyle/>
                    <a:p>
                      <a:pPr marL="0" marR="0" algn="just">
                        <a:lnSpc>
                          <a:spcPct val="107000"/>
                        </a:lnSpc>
                        <a:spcBef>
                          <a:spcPts val="0"/>
                        </a:spcBef>
                        <a:spcAft>
                          <a:spcPts val="800"/>
                        </a:spcAft>
                      </a:pPr>
                      <a:r>
                        <a:rPr lang="en-IN" sz="1600" kern="100">
                          <a:solidFill>
                            <a:schemeClr val="bg1"/>
                          </a:solidFill>
                          <a:effectLst/>
                          <a:latin typeface="Times New Roman" panose="02020603050405020304" pitchFamily="18" charset="0"/>
                          <a:cs typeface="Times New Roman" panose="02020603050405020304" pitchFamily="18" charset="0"/>
                        </a:rPr>
                        <a:t>Name of Institute</a:t>
                      </a:r>
                      <a:endParaRPr lang="en-US" sz="1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600" kern="100" dirty="0">
                          <a:solidFill>
                            <a:schemeClr val="bg1"/>
                          </a:solidFill>
                          <a:effectLst/>
                          <a:latin typeface="Times New Roman" panose="02020603050405020304" pitchFamily="18" charset="0"/>
                          <a:cs typeface="Times New Roman" panose="02020603050405020304" pitchFamily="18" charset="0"/>
                        </a:rPr>
                        <a:t> Atmanand Saraswati Science Collage</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35464">
                <a:tc>
                  <a:txBody>
                    <a:bodyPr/>
                    <a:lstStyle/>
                    <a:p>
                      <a:pPr marL="0" marR="0" algn="just">
                        <a:lnSpc>
                          <a:spcPct val="107000"/>
                        </a:lnSpc>
                        <a:spcBef>
                          <a:spcPts val="0"/>
                        </a:spcBef>
                        <a:spcAft>
                          <a:spcPts val="800"/>
                        </a:spcAft>
                      </a:pPr>
                      <a:r>
                        <a:rPr lang="en-IN" sz="1600" kern="100" dirty="0">
                          <a:solidFill>
                            <a:schemeClr val="bg1"/>
                          </a:solidFill>
                          <a:effectLst/>
                          <a:latin typeface="Times New Roman" panose="02020603050405020304" pitchFamily="18" charset="0"/>
                          <a:cs typeface="Times New Roman" panose="02020603050405020304" pitchFamily="18" charset="0"/>
                        </a:rPr>
                        <a:t>Project Category Front-End Tool</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600" kern="100" dirty="0">
                          <a:solidFill>
                            <a:schemeClr val="bg1"/>
                          </a:solidFill>
                          <a:effectLst/>
                          <a:latin typeface="Times New Roman" panose="02020603050405020304" pitchFamily="18" charset="0"/>
                          <a:cs typeface="Times New Roman" panose="02020603050405020304" pitchFamily="18" charset="0"/>
                        </a:rPr>
                        <a:t> HTML, CSS, Javascript,Bootstrap</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35464">
                <a:tc>
                  <a:txBody>
                    <a:bodyPr/>
                    <a:lstStyle/>
                    <a:p>
                      <a:pPr marL="0" marR="0" algn="just">
                        <a:lnSpc>
                          <a:spcPct val="107000"/>
                        </a:lnSpc>
                        <a:spcBef>
                          <a:spcPts val="0"/>
                        </a:spcBef>
                        <a:spcAft>
                          <a:spcPts val="800"/>
                        </a:spcAft>
                      </a:pPr>
                      <a:r>
                        <a:rPr lang="en-IN" sz="1600" kern="100">
                          <a:solidFill>
                            <a:schemeClr val="bg1"/>
                          </a:solidFill>
                          <a:effectLst/>
                          <a:latin typeface="Times New Roman" panose="02020603050405020304" pitchFamily="18" charset="0"/>
                          <a:cs typeface="Times New Roman" panose="02020603050405020304" pitchFamily="18" charset="0"/>
                        </a:rPr>
                        <a:t>Back-End Tool</a:t>
                      </a:r>
                      <a:endParaRPr lang="en-US" sz="1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600" kern="100" dirty="0">
                          <a:solidFill>
                            <a:schemeClr val="bg1"/>
                          </a:solidFill>
                          <a:effectLst/>
                          <a:latin typeface="Times New Roman" panose="02020603050405020304" pitchFamily="18" charset="0"/>
                          <a:cs typeface="Times New Roman" panose="02020603050405020304" pitchFamily="18" charset="0"/>
                        </a:rPr>
                        <a:t> PHP, MYSQL</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r h="235464">
                <a:tc>
                  <a:txBody>
                    <a:bodyPr/>
                    <a:lstStyle/>
                    <a:p>
                      <a:pPr marL="0" marR="0" algn="just">
                        <a:lnSpc>
                          <a:spcPct val="107000"/>
                        </a:lnSpc>
                        <a:spcBef>
                          <a:spcPts val="0"/>
                        </a:spcBef>
                        <a:spcAft>
                          <a:spcPts val="800"/>
                        </a:spcAft>
                      </a:pPr>
                      <a:r>
                        <a:rPr lang="en-IN" sz="1600" kern="100">
                          <a:solidFill>
                            <a:schemeClr val="bg1"/>
                          </a:solidFill>
                          <a:effectLst/>
                          <a:latin typeface="Times New Roman" panose="02020603050405020304" pitchFamily="18" charset="0"/>
                          <a:cs typeface="Times New Roman" panose="02020603050405020304" pitchFamily="18" charset="0"/>
                        </a:rPr>
                        <a:t>Project Guide</a:t>
                      </a:r>
                      <a:endParaRPr lang="en-US" sz="1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600" kern="100" dirty="0">
                          <a:solidFill>
                            <a:schemeClr val="bg1"/>
                          </a:solidFill>
                          <a:effectLst/>
                          <a:latin typeface="Times New Roman" panose="02020603050405020304" pitchFamily="18" charset="0"/>
                          <a:cs typeface="Times New Roman" panose="02020603050405020304" pitchFamily="18" charset="0"/>
                        </a:rPr>
                        <a:t> Ms. Divya Gupta</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5"/>
                  </a:ext>
                </a:extLst>
              </a:tr>
              <a:tr h="235464">
                <a:tc>
                  <a:txBody>
                    <a:bodyPr/>
                    <a:lstStyle/>
                    <a:p>
                      <a:pPr marL="0" marR="0" algn="just">
                        <a:lnSpc>
                          <a:spcPct val="107000"/>
                        </a:lnSpc>
                        <a:spcBef>
                          <a:spcPts val="0"/>
                        </a:spcBef>
                        <a:spcAft>
                          <a:spcPts val="800"/>
                        </a:spcAft>
                      </a:pPr>
                      <a:r>
                        <a:rPr lang="en-IN" sz="1600" kern="100">
                          <a:solidFill>
                            <a:schemeClr val="bg1"/>
                          </a:solidFill>
                          <a:effectLst/>
                          <a:latin typeface="Times New Roman" panose="02020603050405020304" pitchFamily="18" charset="0"/>
                          <a:cs typeface="Times New Roman" panose="02020603050405020304" pitchFamily="18" charset="0"/>
                        </a:rPr>
                        <a:t>Submitted By</a:t>
                      </a:r>
                      <a:endParaRPr lang="en-US" sz="16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600" kern="100" dirty="0">
                          <a:solidFill>
                            <a:schemeClr val="bg1"/>
                          </a:solidFill>
                          <a:effectLst/>
                          <a:latin typeface="Times New Roman" panose="02020603050405020304" pitchFamily="18" charset="0"/>
                          <a:cs typeface="Times New Roman" panose="02020603050405020304" pitchFamily="18" charset="0"/>
                        </a:rPr>
                        <a:t>Laksh Lukhi </a:t>
                      </a:r>
                      <a:r>
                        <a:rPr lang="en-IN" sz="1600" kern="100">
                          <a:solidFill>
                            <a:schemeClr val="bg1"/>
                          </a:solidFill>
                          <a:effectLst/>
                          <a:latin typeface="Times New Roman" panose="02020603050405020304" pitchFamily="18" charset="0"/>
                          <a:cs typeface="Times New Roman" panose="02020603050405020304" pitchFamily="18" charset="0"/>
                        </a:rPr>
                        <a:t>Nareshbhai</a:t>
                      </a:r>
                      <a:endParaRPr lang="en-US" sz="16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6"/>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0"/>
          <p:cNvSpPr txBox="1">
            <a:spLocks noGrp="1"/>
          </p:cNvSpPr>
          <p:nvPr>
            <p:ph type="title"/>
          </p:nvPr>
        </p:nvSpPr>
        <p:spPr>
          <a:xfrm>
            <a:off x="720000" y="165005"/>
            <a:ext cx="7704000" cy="474387"/>
          </a:xfrm>
          <a:prstGeom prst="rect">
            <a:avLst/>
          </a:prstGeom>
        </p:spPr>
        <p:txBody>
          <a:bodyPr spcFirstLastPara="1" wrap="square" lIns="91425" tIns="91425" rIns="91425" bIns="91425" anchor="t" anchorCtr="0">
            <a:noAutofit/>
          </a:bodyPr>
          <a:lstStyle/>
          <a:p>
            <a:pPr algn="ctr"/>
            <a:r>
              <a:rPr lang="en-IN" b="1" dirty="0"/>
              <a:t> </a:t>
            </a:r>
            <a:r>
              <a:rPr lang="en-IN" b="1" dirty="0">
                <a:latin typeface="Times New Roman" panose="02020603050405020304" pitchFamily="18" charset="0"/>
                <a:cs typeface="Times New Roman" panose="02020603050405020304" pitchFamily="18" charset="0"/>
              </a:rPr>
              <a:t>5.3 Screenshots of the system</a:t>
            </a:r>
            <a:endParaRPr lang="en-US" b="1" dirty="0">
              <a:latin typeface="Times New Roman" panose="02020603050405020304" pitchFamily="18" charset="0"/>
              <a:cs typeface="Times New Roman" panose="02020603050405020304" pitchFamily="18" charset="0"/>
            </a:endParaRPr>
          </a:p>
        </p:txBody>
      </p:sp>
      <p:sp>
        <p:nvSpPr>
          <p:cNvPr id="457" name="Google Shape;457;p40"/>
          <p:cNvSpPr txBox="1"/>
          <p:nvPr/>
        </p:nvSpPr>
        <p:spPr>
          <a:xfrm>
            <a:off x="779447" y="763147"/>
            <a:ext cx="7644553" cy="391886"/>
          </a:xfrm>
          <a:prstGeom prst="rect">
            <a:avLst/>
          </a:prstGeom>
          <a:noFill/>
          <a:ln>
            <a:noFill/>
          </a:ln>
        </p:spPr>
        <p:txBody>
          <a:bodyPr spcFirstLastPara="1" wrap="square" lIns="91425" tIns="91425" rIns="91425" bIns="91425" anchor="b" anchorCtr="0">
            <a:noAutofit/>
          </a:bodyPr>
          <a:lstStyle/>
          <a:p>
            <a:pPr marL="285750" indent="-285750">
              <a:buClr>
                <a:schemeClr val="tx1"/>
              </a:buClr>
              <a:buFont typeface="Wingdings" panose="05000000000000000000" pitchFamily="2" charset="2"/>
              <a:buChar char="v"/>
            </a:pPr>
            <a:r>
              <a:rPr lang="en-IN" sz="1800" b="1" dirty="0">
                <a:solidFill>
                  <a:schemeClr val="tx1"/>
                </a:solidFill>
                <a:latin typeface="Times New Roman" panose="02020603050405020304" pitchFamily="18" charset="0"/>
                <a:cs typeface="Times New Roman" panose="02020603050405020304" pitchFamily="18" charset="0"/>
              </a:rPr>
              <a:t>Home Page</a:t>
            </a:r>
            <a:endParaRPr lang="en-US" sz="1800" dirty="0">
              <a:solidFill>
                <a:schemeClr val="tx1"/>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rotWithShape="1">
          <a:blip r:embed="rId3"/>
          <a:srcRect r="912"/>
          <a:stretch/>
        </p:blipFill>
        <p:spPr>
          <a:xfrm>
            <a:off x="398762" y="1155033"/>
            <a:ext cx="8222724" cy="3815728"/>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241" y="103128"/>
            <a:ext cx="4968697" cy="4991385"/>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2149723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59362" y="231552"/>
            <a:ext cx="7935862" cy="369332"/>
          </a:xfrm>
          <a:prstGeom prst="rect">
            <a:avLst/>
          </a:prstGeom>
        </p:spPr>
        <p:txBody>
          <a:bodyPr wrap="square">
            <a:spAutoFit/>
          </a:bodyPr>
          <a:lstStyle/>
          <a:p>
            <a:pPr lvl="0">
              <a:buClr>
                <a:schemeClr val="tx1"/>
              </a:buClr>
              <a:buFont typeface="Wingdings" panose="05000000000000000000" pitchFamily="2" charset="2"/>
              <a:buChar char="v"/>
            </a:pPr>
            <a:r>
              <a:rPr lang="en-IN" sz="1800" b="1" dirty="0">
                <a:solidFill>
                  <a:schemeClr val="tx1"/>
                </a:solidFill>
                <a:latin typeface="Times New Roman" panose="02020603050405020304" pitchFamily="18" charset="0"/>
                <a:cs typeface="Times New Roman" panose="02020603050405020304" pitchFamily="18" charset="0"/>
              </a:rPr>
              <a:t>Services Page</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98109" y="788585"/>
            <a:ext cx="7497115" cy="3769666"/>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915257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8034" y="265929"/>
            <a:ext cx="1481496"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About Us Page</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428034" y="866274"/>
            <a:ext cx="7774065" cy="3478845"/>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25152861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04364" y="293429"/>
            <a:ext cx="1611339"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Contact Us Page</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550015" y="701270"/>
            <a:ext cx="7445829" cy="3863856"/>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5740162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8917" y="334680"/>
            <a:ext cx="1337226" cy="307777"/>
          </a:xfrm>
          <a:prstGeom prst="rect">
            <a:avLst/>
          </a:prstGeom>
        </p:spPr>
        <p:txBody>
          <a:bodyPr wrap="none">
            <a:spAutoFit/>
          </a:bodyPr>
          <a:lstStyle/>
          <a:p>
            <a:pPr lvl="0">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Gallery Page</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688198" y="642457"/>
            <a:ext cx="4523874" cy="4348929"/>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2351298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0713" y="307179"/>
            <a:ext cx="1207382"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Login Page</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271910" y="1141280"/>
            <a:ext cx="6854562" cy="2674449"/>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9565993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51366" y="348431"/>
            <a:ext cx="1366080" cy="307777"/>
          </a:xfrm>
          <a:prstGeom prst="rect">
            <a:avLst/>
          </a:prstGeom>
        </p:spPr>
        <p:txBody>
          <a:bodyPr wrap="none">
            <a:spAutoFit/>
          </a:bodyPr>
          <a:lstStyle/>
          <a:p>
            <a:pPr lvl="0">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Admin Login</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520711" y="776896"/>
            <a:ext cx="4100095" cy="4042611"/>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2044192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79490" y="314054"/>
            <a:ext cx="1984839" cy="307777"/>
          </a:xfrm>
          <a:prstGeom prst="rect">
            <a:avLst/>
          </a:prstGeom>
        </p:spPr>
        <p:txBody>
          <a:bodyPr wrap="none">
            <a:spAutoFit/>
          </a:bodyPr>
          <a:lstStyle/>
          <a:p>
            <a:pPr lvl="0">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Doctor Specialization</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b="17127"/>
          <a:stretch/>
        </p:blipFill>
        <p:spPr bwMode="auto">
          <a:xfrm>
            <a:off x="692594" y="656527"/>
            <a:ext cx="6464477" cy="1901044"/>
          </a:xfrm>
          <a:prstGeom prst="rect">
            <a:avLst/>
          </a:prstGeom>
          <a:ln>
            <a:noFill/>
          </a:ln>
          <a:extLst>
            <a:ext uri="{53640926-AAD7-44D8-BBD7-CCE9431645EC}">
              <a14:shadowObscured xmlns:a14="http://schemas.microsoft.com/office/drawing/2010/main"/>
            </a:ext>
          </a:extLst>
        </p:spPr>
      </p:pic>
      <p:pic>
        <p:nvPicPr>
          <p:cNvPr id="5" name="Picture 4"/>
          <p:cNvPicPr/>
          <p:nvPr/>
        </p:nvPicPr>
        <p:blipFill>
          <a:blip r:embed="rId3" cstate="print">
            <a:extLst>
              <a:ext uri="{28A0092B-C50C-407E-A947-70E740481C1C}">
                <a14:useLocalDpi xmlns:a14="http://schemas.microsoft.com/office/drawing/2010/main" val="0"/>
              </a:ext>
            </a:extLst>
          </a:blip>
          <a:stretch>
            <a:fillRect/>
          </a:stretch>
        </p:blipFill>
        <p:spPr>
          <a:xfrm>
            <a:off x="692594" y="2643043"/>
            <a:ext cx="6464477" cy="2203965"/>
          </a:xfrm>
          <a:prstGeom prst="rect">
            <a:avLst/>
          </a:prstGeom>
        </p:spPr>
      </p:pic>
      <p:pic>
        <p:nvPicPr>
          <p:cNvPr id="6" name="Google Shape;267;p28"/>
          <p:cNvPicPr preferRelativeResize="0"/>
          <p:nvPr/>
        </p:nvPicPr>
        <p:blipFill>
          <a:blip r:embed="rId4">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7086244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10765" y="382807"/>
            <a:ext cx="1661032"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Add Doctor Page</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15901"/>
          <a:stretch/>
        </p:blipFill>
        <p:spPr>
          <a:xfrm>
            <a:off x="2371942" y="690584"/>
            <a:ext cx="4943260" cy="4024800"/>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339601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4375" y="118453"/>
            <a:ext cx="7704000" cy="549203"/>
          </a:xfrm>
        </p:spPr>
        <p:txBody>
          <a:bodyPr/>
          <a:lstStyle/>
          <a:p>
            <a:pPr algn="ctr"/>
            <a:r>
              <a:rPr lang="en-IN" b="1" dirty="0">
                <a:latin typeface="Times New Roman" panose="02020603050405020304" pitchFamily="18" charset="0"/>
                <a:cs typeface="Times New Roman" panose="02020603050405020304" pitchFamily="18" charset="0"/>
              </a:rPr>
              <a:t>2.Environment Description</a:t>
            </a:r>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3481521192"/>
              </p:ext>
            </p:extLst>
          </p:nvPr>
        </p:nvGraphicFramePr>
        <p:xfrm>
          <a:off x="714375" y="1192985"/>
          <a:ext cx="6888545" cy="1445532"/>
        </p:xfrm>
        <a:graphic>
          <a:graphicData uri="http://schemas.openxmlformats.org/drawingml/2006/table">
            <a:tbl>
              <a:tblPr firstRow="1" firstCol="1" bandRow="1">
                <a:tableStyleId>{5C22544A-7EE6-4342-B048-85BDC9FD1C3A}</a:tableStyleId>
              </a:tblPr>
              <a:tblGrid>
                <a:gridCol w="3467738">
                  <a:extLst>
                    <a:ext uri="{9D8B030D-6E8A-4147-A177-3AD203B41FA5}">
                      <a16:colId xmlns:a16="http://schemas.microsoft.com/office/drawing/2014/main" val="20000"/>
                    </a:ext>
                  </a:extLst>
                </a:gridCol>
                <a:gridCol w="3420807">
                  <a:extLst>
                    <a:ext uri="{9D8B030D-6E8A-4147-A177-3AD203B41FA5}">
                      <a16:colId xmlns:a16="http://schemas.microsoft.com/office/drawing/2014/main" val="20001"/>
                    </a:ext>
                  </a:extLst>
                </a:gridCol>
              </a:tblGrid>
              <a:tr h="288968">
                <a:tc>
                  <a:txBody>
                    <a:bodyPr/>
                    <a:lstStyle/>
                    <a:p>
                      <a:pPr marL="0" marR="0" algn="just">
                        <a:lnSpc>
                          <a:spcPct val="107000"/>
                        </a:lnSpc>
                        <a:spcBef>
                          <a:spcPts val="0"/>
                        </a:spcBef>
                        <a:spcAft>
                          <a:spcPts val="800"/>
                        </a:spcAft>
                      </a:pPr>
                      <a:r>
                        <a:rPr lang="en-US" sz="1400" kern="100" dirty="0">
                          <a:effectLst/>
                          <a:latin typeface="Times New Roman" panose="02020603050405020304" pitchFamily="18" charset="0"/>
                          <a:cs typeface="Times New Roman" panose="02020603050405020304" pitchFamily="18" charset="0"/>
                        </a:rPr>
                        <a:t>Operating System</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Microsoft windows 10</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9141">
                <a:tc>
                  <a:txBody>
                    <a:bodyPr/>
                    <a:lstStyle/>
                    <a:p>
                      <a:pPr marL="0" marR="0" algn="just">
                        <a:lnSpc>
                          <a:spcPct val="107000"/>
                        </a:lnSpc>
                        <a:spcBef>
                          <a:spcPts val="0"/>
                        </a:spcBef>
                        <a:spcAft>
                          <a:spcPts val="800"/>
                        </a:spcAft>
                      </a:pPr>
                      <a:r>
                        <a:rPr lang="en-US" sz="1400" kern="100" dirty="0">
                          <a:effectLst/>
                          <a:latin typeface="Times New Roman" panose="02020603050405020304" pitchFamily="18" charset="0"/>
                          <a:cs typeface="Times New Roman" panose="02020603050405020304" pitchFamily="18" charset="0"/>
                        </a:rPr>
                        <a:t>Frontend</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400" kern="100" dirty="0">
                          <a:solidFill>
                            <a:schemeClr val="bg1"/>
                          </a:solidFill>
                          <a:effectLst/>
                          <a:latin typeface="Times New Roman" panose="02020603050405020304" pitchFamily="18" charset="0"/>
                          <a:ea typeface="+mn-ea"/>
                          <a:cs typeface="Times New Roman" panose="02020603050405020304" pitchFamily="18" charset="0"/>
                        </a:rPr>
                        <a:t>HTML,CSS,JAVASCRIPT</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289141">
                <a:tc>
                  <a:txBody>
                    <a:bodyPr/>
                    <a:lstStyle/>
                    <a:p>
                      <a:pPr marL="0" marR="0" algn="just">
                        <a:lnSpc>
                          <a:spcPct val="107000"/>
                        </a:lnSpc>
                        <a:spcBef>
                          <a:spcPts val="0"/>
                        </a:spcBef>
                        <a:spcAft>
                          <a:spcPts val="800"/>
                        </a:spcAft>
                      </a:pPr>
                      <a:r>
                        <a:rPr lang="en-US" sz="1400" kern="100" dirty="0">
                          <a:effectLst/>
                          <a:latin typeface="Times New Roman" panose="02020603050405020304" pitchFamily="18" charset="0"/>
                          <a:cs typeface="Times New Roman" panose="02020603050405020304" pitchFamily="18" charset="0"/>
                        </a:rPr>
                        <a:t>Backend</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400" kern="100" dirty="0">
                          <a:solidFill>
                            <a:schemeClr val="bg1"/>
                          </a:solidFill>
                          <a:effectLst/>
                          <a:latin typeface="Times New Roman" panose="02020603050405020304" pitchFamily="18" charset="0"/>
                          <a:cs typeface="Times New Roman" panose="02020603050405020304" pitchFamily="18" charset="0"/>
                        </a:rPr>
                        <a:t>PHP</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289141">
                <a:tc>
                  <a:txBody>
                    <a:bodyPr/>
                    <a:lstStyle/>
                    <a:p>
                      <a:pPr marL="0" marR="0" algn="just">
                        <a:lnSpc>
                          <a:spcPct val="107000"/>
                        </a:lnSpc>
                        <a:spcBef>
                          <a:spcPts val="0"/>
                        </a:spcBef>
                        <a:spcAft>
                          <a:spcPts val="0"/>
                        </a:spcAft>
                      </a:pPr>
                      <a:r>
                        <a:rPr lang="en-IN" sz="1400" kern="100" dirty="0">
                          <a:effectLst/>
                          <a:latin typeface="Times New Roman" panose="02020603050405020304" pitchFamily="18" charset="0"/>
                          <a:cs typeface="Times New Roman" panose="02020603050405020304" pitchFamily="18" charset="0"/>
                        </a:rPr>
                        <a:t>Scripting language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400" kern="100" dirty="0">
                          <a:solidFill>
                            <a:schemeClr val="bg1"/>
                          </a:solidFill>
                          <a:effectLst/>
                          <a:latin typeface="Times New Roman" panose="02020603050405020304" pitchFamily="18" charset="0"/>
                          <a:cs typeface="Times New Roman" panose="02020603050405020304" pitchFamily="18" charset="0"/>
                        </a:rPr>
                        <a:t>Javascript</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r h="289141">
                <a:tc>
                  <a:txBody>
                    <a:bodyPr/>
                    <a:lstStyle/>
                    <a:p>
                      <a:pPr marL="0" marR="0" algn="just">
                        <a:lnSpc>
                          <a:spcPct val="107000"/>
                        </a:lnSpc>
                        <a:spcBef>
                          <a:spcPts val="0"/>
                        </a:spcBef>
                        <a:spcAft>
                          <a:spcPts val="800"/>
                        </a:spcAft>
                      </a:pPr>
                      <a:r>
                        <a:rPr lang="en-IN" sz="1400" kern="100" dirty="0">
                          <a:effectLst/>
                          <a:latin typeface="Times New Roman" panose="02020603050405020304" pitchFamily="18" charset="0"/>
                          <a:cs typeface="Times New Roman" panose="02020603050405020304" pitchFamily="18" charset="0"/>
                        </a:rPr>
                        <a:t>Database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IN" sz="1400" kern="100" dirty="0">
                          <a:solidFill>
                            <a:schemeClr val="bg1"/>
                          </a:solidFill>
                          <a:effectLst/>
                          <a:latin typeface="Times New Roman" panose="02020603050405020304" pitchFamily="18" charset="0"/>
                          <a:cs typeface="Times New Roman" panose="02020603050405020304" pitchFamily="18" charset="0"/>
                        </a:rPr>
                        <a:t>MYSQL</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614648968"/>
              </p:ext>
            </p:extLst>
          </p:nvPr>
        </p:nvGraphicFramePr>
        <p:xfrm>
          <a:off x="714375" y="3432629"/>
          <a:ext cx="6888545" cy="1306286"/>
        </p:xfrm>
        <a:graphic>
          <a:graphicData uri="http://schemas.openxmlformats.org/drawingml/2006/table">
            <a:tbl>
              <a:tblPr firstRow="1" firstCol="1" bandRow="1">
                <a:tableStyleId>{5C22544A-7EE6-4342-B048-85BDC9FD1C3A}</a:tableStyleId>
              </a:tblPr>
              <a:tblGrid>
                <a:gridCol w="3443914">
                  <a:extLst>
                    <a:ext uri="{9D8B030D-6E8A-4147-A177-3AD203B41FA5}">
                      <a16:colId xmlns:a16="http://schemas.microsoft.com/office/drawing/2014/main" val="20000"/>
                    </a:ext>
                  </a:extLst>
                </a:gridCol>
                <a:gridCol w="3444631">
                  <a:extLst>
                    <a:ext uri="{9D8B030D-6E8A-4147-A177-3AD203B41FA5}">
                      <a16:colId xmlns:a16="http://schemas.microsoft.com/office/drawing/2014/main" val="20001"/>
                    </a:ext>
                  </a:extLst>
                </a:gridCol>
              </a:tblGrid>
              <a:tr h="326426">
                <a:tc>
                  <a:txBody>
                    <a:bodyPr/>
                    <a:lstStyle/>
                    <a:p>
                      <a:pPr marL="0" marR="0" algn="just">
                        <a:lnSpc>
                          <a:spcPct val="107000"/>
                        </a:lnSpc>
                        <a:spcBef>
                          <a:spcPts val="0"/>
                        </a:spcBef>
                        <a:spcAft>
                          <a:spcPts val="800"/>
                        </a:spcAft>
                      </a:pPr>
                      <a:r>
                        <a:rPr lang="en-US" sz="1400" kern="100" dirty="0">
                          <a:effectLst/>
                          <a:latin typeface="Times New Roman" panose="02020603050405020304" pitchFamily="18" charset="0"/>
                          <a:cs typeface="Times New Roman" panose="02020603050405020304" pitchFamily="18" charset="0"/>
                        </a:rPr>
                        <a:t>Processor</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US" sz="1400" kern="100">
                          <a:effectLst/>
                          <a:latin typeface="Times New Roman" panose="02020603050405020304" pitchFamily="18" charset="0"/>
                          <a:cs typeface="Times New Roman" panose="02020603050405020304" pitchFamily="18" charset="0"/>
                        </a:rPr>
                        <a:t>Intel Core i7</a:t>
                      </a:r>
                      <a:endParaRPr lang="en-US" sz="14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26620">
                <a:tc>
                  <a:txBody>
                    <a:bodyPr/>
                    <a:lstStyle/>
                    <a:p>
                      <a:pPr marL="0" marR="0" algn="just">
                        <a:lnSpc>
                          <a:spcPct val="107000"/>
                        </a:lnSpc>
                        <a:spcBef>
                          <a:spcPts val="0"/>
                        </a:spcBef>
                        <a:spcAft>
                          <a:spcPts val="800"/>
                        </a:spcAft>
                      </a:pPr>
                      <a:r>
                        <a:rPr lang="en-US" sz="1400" kern="100" dirty="0">
                          <a:effectLst/>
                          <a:latin typeface="Times New Roman" panose="02020603050405020304" pitchFamily="18" charset="0"/>
                          <a:cs typeface="Times New Roman" panose="02020603050405020304" pitchFamily="18" charset="0"/>
                        </a:rPr>
                        <a:t>RAM</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US" sz="1400" kern="100" dirty="0">
                          <a:solidFill>
                            <a:schemeClr val="bg1"/>
                          </a:solidFill>
                          <a:effectLst/>
                          <a:latin typeface="Times New Roman" panose="02020603050405020304" pitchFamily="18" charset="0"/>
                          <a:cs typeface="Times New Roman" panose="02020603050405020304" pitchFamily="18" charset="0"/>
                        </a:rPr>
                        <a:t>8.0 GB</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1"/>
                  </a:ext>
                </a:extLst>
              </a:tr>
              <a:tr h="326620">
                <a:tc>
                  <a:txBody>
                    <a:bodyPr/>
                    <a:lstStyle/>
                    <a:p>
                      <a:pPr marL="0" marR="0" algn="just">
                        <a:lnSpc>
                          <a:spcPct val="107000"/>
                        </a:lnSpc>
                        <a:spcBef>
                          <a:spcPts val="0"/>
                        </a:spcBef>
                        <a:spcAft>
                          <a:spcPts val="800"/>
                        </a:spcAft>
                      </a:pPr>
                      <a:r>
                        <a:rPr lang="en-US" sz="1400" kern="100" dirty="0">
                          <a:effectLst/>
                          <a:latin typeface="Times New Roman" panose="02020603050405020304" pitchFamily="18" charset="0"/>
                          <a:cs typeface="Times New Roman" panose="02020603050405020304" pitchFamily="18" charset="0"/>
                        </a:rPr>
                        <a:t>Hard Disk</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US" sz="1400" kern="100" dirty="0">
                          <a:solidFill>
                            <a:schemeClr val="bg1"/>
                          </a:solidFill>
                          <a:effectLst/>
                          <a:latin typeface="Times New Roman" panose="02020603050405020304" pitchFamily="18" charset="0"/>
                          <a:cs typeface="Times New Roman" panose="02020603050405020304" pitchFamily="18" charset="0"/>
                        </a:rPr>
                        <a:t>477 GB</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2"/>
                  </a:ext>
                </a:extLst>
              </a:tr>
              <a:tr h="326620">
                <a:tc>
                  <a:txBody>
                    <a:bodyPr/>
                    <a:lstStyle/>
                    <a:p>
                      <a:pPr marL="0" marR="0" algn="just">
                        <a:lnSpc>
                          <a:spcPct val="107000"/>
                        </a:lnSpc>
                        <a:spcBef>
                          <a:spcPts val="0"/>
                        </a:spcBef>
                        <a:spcAft>
                          <a:spcPts val="800"/>
                        </a:spcAft>
                      </a:pPr>
                      <a:r>
                        <a:rPr lang="en-US" sz="1400" kern="100" dirty="0">
                          <a:effectLst/>
                          <a:latin typeface="Times New Roman" panose="02020603050405020304" pitchFamily="18" charset="0"/>
                          <a:cs typeface="Times New Roman" panose="02020603050405020304" pitchFamily="18" charset="0"/>
                        </a:rPr>
                        <a:t>Disk Space</a:t>
                      </a:r>
                      <a:endParaRPr lang="en-US" sz="14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07000"/>
                        </a:lnSpc>
                        <a:spcBef>
                          <a:spcPts val="0"/>
                        </a:spcBef>
                        <a:spcAft>
                          <a:spcPts val="800"/>
                        </a:spcAft>
                      </a:pPr>
                      <a:r>
                        <a:rPr lang="en-US" sz="1400" kern="100" dirty="0">
                          <a:solidFill>
                            <a:schemeClr val="bg1"/>
                          </a:solidFill>
                          <a:effectLst/>
                          <a:latin typeface="Times New Roman" panose="02020603050405020304" pitchFamily="18" charset="0"/>
                          <a:cs typeface="Times New Roman" panose="02020603050405020304" pitchFamily="18" charset="0"/>
                        </a:rPr>
                        <a:t>10 GB Minimum</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003"/>
                  </a:ext>
                </a:extLst>
              </a:tr>
            </a:tbl>
          </a:graphicData>
        </a:graphic>
      </p:graphicFrame>
      <p:sp>
        <p:nvSpPr>
          <p:cNvPr id="6" name="Rectangle 5"/>
          <p:cNvSpPr/>
          <p:nvPr/>
        </p:nvSpPr>
        <p:spPr>
          <a:xfrm>
            <a:off x="319315" y="756202"/>
            <a:ext cx="4678946" cy="369332"/>
          </a:xfrm>
          <a:prstGeom prst="rect">
            <a:avLst/>
          </a:prstGeom>
        </p:spPr>
        <p:txBody>
          <a:bodyPr wrap="square">
            <a:sp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2.1 Hardware Requirements</a:t>
            </a:r>
          </a:p>
        </p:txBody>
      </p:sp>
      <p:sp>
        <p:nvSpPr>
          <p:cNvPr id="8" name="Rectangle 7"/>
          <p:cNvSpPr/>
          <p:nvPr/>
        </p:nvSpPr>
        <p:spPr>
          <a:xfrm>
            <a:off x="294037" y="2933119"/>
            <a:ext cx="3436133" cy="369332"/>
          </a:xfrm>
          <a:prstGeom prst="rect">
            <a:avLst/>
          </a:prstGeom>
        </p:spPr>
        <p:txBody>
          <a:bodyPr wrap="square">
            <a:spAutoFit/>
          </a:bodyPr>
          <a:lstStyle/>
          <a:p>
            <a:pPr marL="0" indent="0">
              <a:buNone/>
            </a:pPr>
            <a:r>
              <a:rPr lang="en-US" sz="1800" b="1" dirty="0">
                <a:solidFill>
                  <a:schemeClr val="tx1"/>
                </a:solidFill>
                <a:latin typeface="Times New Roman" panose="02020603050405020304" pitchFamily="18" charset="0"/>
                <a:cs typeface="Times New Roman" panose="02020603050405020304" pitchFamily="18" charset="0"/>
              </a:rPr>
              <a:t>2.2 Software Requirements</a:t>
            </a:r>
          </a:p>
        </p:txBody>
      </p:sp>
    </p:spTree>
    <p:extLst>
      <p:ext uri="{BB962C8B-B14F-4D97-AF65-F5344CB8AC3E}">
        <p14:creationId xmlns:p14="http://schemas.microsoft.com/office/powerpoint/2010/main" val="21368613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30698" y="300304"/>
            <a:ext cx="1951175"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Manage Doctor Page</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18926"/>
          <a:stretch/>
        </p:blipFill>
        <p:spPr>
          <a:xfrm>
            <a:off x="1794424" y="911032"/>
            <a:ext cx="5953914" cy="3592216"/>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29955920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84455" y="348431"/>
            <a:ext cx="2297424" cy="307777"/>
          </a:xfrm>
          <a:prstGeom prst="rect">
            <a:avLst/>
          </a:prstGeom>
        </p:spPr>
        <p:txBody>
          <a:bodyPr wrap="none">
            <a:spAutoFit/>
          </a:bodyPr>
          <a:lstStyle/>
          <a:p>
            <a:pPr lvl="0">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Patient Registration Page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3169463" y="794153"/>
            <a:ext cx="3306964" cy="3777847"/>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237204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1839" y="327805"/>
            <a:ext cx="1798890" cy="307777"/>
          </a:xfrm>
          <a:prstGeom prst="rect">
            <a:avLst/>
          </a:prstGeom>
        </p:spPr>
        <p:txBody>
          <a:bodyPr wrap="none">
            <a:spAutoFit/>
          </a:bodyPr>
          <a:lstStyle/>
          <a:p>
            <a:pPr lvl="0">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Patient Login Page</a:t>
            </a:r>
          </a:p>
        </p:txBody>
      </p:sp>
      <p:pic>
        <p:nvPicPr>
          <p:cNvPr id="4" name="Picture 3"/>
          <p:cNvPicPr/>
          <p:nvPr/>
        </p:nvPicPr>
        <p:blipFill>
          <a:blip r:embed="rId2">
            <a:extLst>
              <a:ext uri="{28A0092B-C50C-407E-A947-70E740481C1C}">
                <a14:useLocalDpi xmlns:a14="http://schemas.microsoft.com/office/drawing/2010/main" val="0"/>
              </a:ext>
            </a:extLst>
          </a:blip>
          <a:stretch>
            <a:fillRect/>
          </a:stretch>
        </p:blipFill>
        <p:spPr>
          <a:xfrm>
            <a:off x="2619446" y="685997"/>
            <a:ext cx="4014059" cy="4195386"/>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33226928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2559" y="320930"/>
            <a:ext cx="1803699"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Book Appointment</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048805" y="726364"/>
            <a:ext cx="4771381" cy="3893762"/>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15492317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31634" y="382806"/>
            <a:ext cx="2396810"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Appointment History Page</a:t>
            </a: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761771" y="1047160"/>
            <a:ext cx="7591582" cy="3497339"/>
          </a:xfrm>
          <a:prstGeom prst="rect">
            <a:avLst/>
          </a:prstGeom>
        </p:spPr>
      </p:pic>
      <p:pic>
        <p:nvPicPr>
          <p:cNvPr id="6"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4109342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0030" y="362180"/>
            <a:ext cx="1781257"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Doctor Login Page</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5" name="Picture 4"/>
          <p:cNvPicPr/>
          <p:nvPr/>
        </p:nvPicPr>
        <p:blipFill>
          <a:blip r:embed="rId2">
            <a:extLst>
              <a:ext uri="{28A0092B-C50C-407E-A947-70E740481C1C}">
                <a14:useLocalDpi xmlns:a14="http://schemas.microsoft.com/office/drawing/2010/main" val="0"/>
              </a:ext>
            </a:extLst>
          </a:blip>
          <a:stretch>
            <a:fillRect/>
          </a:stretch>
        </p:blipFill>
        <p:spPr>
          <a:xfrm>
            <a:off x="2481943" y="663082"/>
            <a:ext cx="4422056" cy="4117896"/>
          </a:xfrm>
          <a:prstGeom prst="rect">
            <a:avLst/>
          </a:prstGeom>
        </p:spPr>
      </p:pic>
      <p:pic>
        <p:nvPicPr>
          <p:cNvPr id="6"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36449667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8421" y="396557"/>
            <a:ext cx="1983235"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Appointment History</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611892" y="873293"/>
            <a:ext cx="7603958" cy="3224320"/>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6209592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21011" y="293428"/>
            <a:ext cx="2396810" cy="307777"/>
          </a:xfrm>
          <a:prstGeom prst="rect">
            <a:avLst/>
          </a:prstGeom>
        </p:spPr>
        <p:txBody>
          <a:bodyPr wrap="none">
            <a:spAutoFit/>
          </a:bodyPr>
          <a:lstStyle/>
          <a:p>
            <a:pPr lvl="0">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Appointment History Page</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113892" y="680644"/>
            <a:ext cx="5201310" cy="4138863"/>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2279670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40978" y="197177"/>
            <a:ext cx="1346844" cy="307777"/>
          </a:xfrm>
          <a:prstGeom prst="rect">
            <a:avLst/>
          </a:prstGeom>
        </p:spPr>
        <p:txBody>
          <a:bodyPr wrap="none">
            <a:spAutoFit/>
          </a:bodyPr>
          <a:lstStyle/>
          <a:p>
            <a:pPr lvl="0">
              <a:buClr>
                <a:schemeClr val="tx1"/>
              </a:buClr>
              <a:buFont typeface="Wingdings" panose="05000000000000000000" pitchFamily="2" charset="2"/>
              <a:buChar char="v"/>
            </a:pPr>
            <a:r>
              <a:rPr lang="en-IN" b="1" dirty="0" err="1">
                <a:solidFill>
                  <a:schemeClr val="tx1"/>
                </a:solidFill>
                <a:latin typeface="Times New Roman" panose="02020603050405020304" pitchFamily="18" charset="0"/>
                <a:cs typeface="Times New Roman" panose="02020603050405020304" pitchFamily="18" charset="0"/>
              </a:rPr>
              <a:t>Gallary</a:t>
            </a:r>
            <a:r>
              <a:rPr lang="en-IN" b="1" dirty="0">
                <a:solidFill>
                  <a:schemeClr val="tx1"/>
                </a:solidFill>
                <a:latin typeface="Times New Roman" panose="02020603050405020304" pitchFamily="18" charset="0"/>
                <a:cs typeface="Times New Roman" panose="02020603050405020304" pitchFamily="18" charset="0"/>
              </a:rPr>
              <a:t> Page</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883802" y="591266"/>
            <a:ext cx="5960788" cy="3801979"/>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1934269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69905" y="210927"/>
            <a:ext cx="1611339"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Contact Us Page</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994674" y="966376"/>
            <a:ext cx="7234925" cy="3186237"/>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3727653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0"/>
          <p:cNvSpPr txBox="1">
            <a:spLocks noGrp="1"/>
          </p:cNvSpPr>
          <p:nvPr>
            <p:ph type="title"/>
          </p:nvPr>
        </p:nvSpPr>
        <p:spPr>
          <a:xfrm>
            <a:off x="720000" y="178755"/>
            <a:ext cx="7704000" cy="501889"/>
          </a:xfrm>
          <a:prstGeom prst="rect">
            <a:avLst/>
          </a:prstGeom>
        </p:spPr>
        <p:txBody>
          <a:bodyPr spcFirstLastPara="1" wrap="square" lIns="91425" tIns="91425" rIns="91425" bIns="91425" anchor="t" anchorCtr="0">
            <a:noAutofit/>
          </a:bodyPr>
          <a:lstStyle/>
          <a:p>
            <a:pPr lvl="0" algn="ctr"/>
            <a:r>
              <a:rPr lang="en-IN" b="1" dirty="0">
                <a:latin typeface="Times New Roman" panose="02020603050405020304" pitchFamily="18" charset="0"/>
                <a:cs typeface="Times New Roman" panose="02020603050405020304" pitchFamily="18" charset="0"/>
              </a:rPr>
              <a:t>3.System Analysis and Planning</a:t>
            </a:r>
            <a:endParaRPr dirty="0"/>
          </a:p>
        </p:txBody>
      </p:sp>
      <p:sp>
        <p:nvSpPr>
          <p:cNvPr id="292" name="Google Shape;292;p30"/>
          <p:cNvSpPr txBox="1">
            <a:spLocks noGrp="1"/>
          </p:cNvSpPr>
          <p:nvPr>
            <p:ph type="subTitle" idx="14"/>
          </p:nvPr>
        </p:nvSpPr>
        <p:spPr>
          <a:xfrm>
            <a:off x="720000" y="749395"/>
            <a:ext cx="7241468" cy="4241991"/>
          </a:xfrm>
          <a:prstGeom prst="rect">
            <a:avLst/>
          </a:prstGeom>
        </p:spPr>
        <p:txBody>
          <a:bodyPr spcFirstLastPara="1" wrap="square" lIns="91425" tIns="91425" rIns="91425" bIns="91425" anchor="t" anchorCtr="0">
            <a:noAutofit/>
          </a:bodyPr>
          <a:lstStyle/>
          <a:p>
            <a:pPr marL="0" indent="0" algn="l"/>
            <a:r>
              <a:rPr lang="en-US" sz="2000" dirty="0">
                <a:latin typeface="Times New Roman" panose="02020603050405020304" pitchFamily="18" charset="0"/>
                <a:cs typeface="Times New Roman" panose="02020603050405020304" pitchFamily="18" charset="0"/>
              </a:rPr>
              <a:t>3.1 Existing System and Its Drawbacks</a:t>
            </a:r>
          </a:p>
          <a:p>
            <a:pPr algn="l">
              <a:buFont typeface="Wingdings" panose="05000000000000000000" pitchFamily="2" charset="2"/>
              <a:buChar char="§"/>
            </a:pPr>
            <a:endParaRPr lang="en-US" sz="1400" b="0" dirty="0">
              <a:latin typeface="Times New Roman" panose="02020603050405020304" pitchFamily="18" charset="0"/>
              <a:cs typeface="Times New Roman" panose="02020603050405020304" pitchFamily="18" charset="0"/>
            </a:endParaRPr>
          </a:p>
          <a:p>
            <a:pPr algn="l">
              <a:buFont typeface="Wingdings" panose="05000000000000000000" pitchFamily="2" charset="2"/>
              <a:buChar char="§"/>
            </a:pPr>
            <a:r>
              <a:rPr lang="en-US" sz="1400" b="0" dirty="0">
                <a:latin typeface="Times New Roman" panose="02020603050405020304" pitchFamily="18" charset="0"/>
                <a:cs typeface="Times New Roman" panose="02020603050405020304" pitchFamily="18" charset="0"/>
              </a:rPr>
              <a:t>The current systems used in dental hospitals for monitoring and evaluation are often inadequate in several aspects:</a:t>
            </a:r>
          </a:p>
          <a:p>
            <a:pPr lvl="0" algn="l">
              <a:buFont typeface="Wingdings" panose="05000000000000000000" pitchFamily="2" charset="2"/>
              <a:buChar char="§"/>
            </a:pPr>
            <a:endParaRPr lang="en-US" sz="1400" dirty="0">
              <a:latin typeface="Times New Roman" panose="02020603050405020304" pitchFamily="18" charset="0"/>
              <a:cs typeface="Times New Roman" panose="02020603050405020304" pitchFamily="18" charset="0"/>
            </a:endParaRPr>
          </a:p>
          <a:p>
            <a:pPr marL="438150" lvl="0" indent="-285750" algn="l">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Manual Processes: </a:t>
            </a:r>
            <a:r>
              <a:rPr lang="en-US" sz="1400" b="0" dirty="0">
                <a:latin typeface="Times New Roman" panose="02020603050405020304" pitchFamily="18" charset="0"/>
                <a:cs typeface="Times New Roman" panose="02020603050405020304" pitchFamily="18" charset="0"/>
              </a:rPr>
              <a:t>The reliance on paper-based records and manual data entry increases the risk of errors, data loss, and inefficiencies in accessing patient information.</a:t>
            </a:r>
          </a:p>
          <a:p>
            <a:pPr marL="438150" lvl="0" indent="-285750" algn="l">
              <a:buFont typeface="Wingdings" panose="05000000000000000000" pitchFamily="2" charset="2"/>
              <a:buChar char="§"/>
            </a:pPr>
            <a:endParaRPr lang="en-US" sz="1400" b="0" dirty="0">
              <a:latin typeface="Times New Roman" panose="02020603050405020304" pitchFamily="18" charset="0"/>
              <a:cs typeface="Times New Roman" panose="02020603050405020304" pitchFamily="18" charset="0"/>
            </a:endParaRPr>
          </a:p>
          <a:p>
            <a:pPr marL="438150" lvl="0" indent="-285750" algn="l">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Limited Patient Feedback Mechanisms: </a:t>
            </a:r>
            <a:r>
              <a:rPr lang="en-US" sz="1400" b="0" dirty="0">
                <a:latin typeface="Times New Roman" panose="02020603050405020304" pitchFamily="18" charset="0"/>
                <a:cs typeface="Times New Roman" panose="02020603050405020304" pitchFamily="18" charset="0"/>
              </a:rPr>
              <a:t>Existing systems may not effectively capture patient feedback on their experiences, leading to a gap in understanding patient satisfaction and areas for improvement.</a:t>
            </a:r>
          </a:p>
          <a:p>
            <a:pPr marL="438150" lvl="0" indent="-285750" algn="l">
              <a:buFont typeface="Wingdings" panose="05000000000000000000" pitchFamily="2" charset="2"/>
              <a:buChar char="§"/>
            </a:pPr>
            <a:endParaRPr lang="en-US" sz="1400" b="0" dirty="0">
              <a:latin typeface="Times New Roman" panose="02020603050405020304" pitchFamily="18" charset="0"/>
              <a:cs typeface="Times New Roman" panose="02020603050405020304" pitchFamily="18" charset="0"/>
            </a:endParaRPr>
          </a:p>
          <a:p>
            <a:pPr marL="438150" lvl="0" indent="-285750" algn="l">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Insufficient Integration: </a:t>
            </a:r>
            <a:r>
              <a:rPr lang="en-US" sz="1400" b="0" dirty="0">
                <a:latin typeface="Times New Roman" panose="02020603050405020304" pitchFamily="18" charset="0"/>
                <a:cs typeface="Times New Roman" panose="02020603050405020304" pitchFamily="18" charset="0"/>
              </a:rPr>
              <a:t>The lack of integration between different systems (e.g., appointment scheduling, billing, patient records) can lead to fragmented information and hinder comprehensive patient care.</a:t>
            </a:r>
          </a:p>
          <a:p>
            <a:pPr marL="0" lvl="0" indent="0" algn="ctr" rtl="0">
              <a:spcBef>
                <a:spcPts val="0"/>
              </a:spcBef>
              <a:spcAft>
                <a:spcPts val="0"/>
              </a:spcAft>
              <a:buNone/>
            </a:pPr>
            <a:endParaRPr lang="en-US" dirty="0"/>
          </a:p>
        </p:txBody>
      </p:sp>
      <p:pic>
        <p:nvPicPr>
          <p:cNvPr id="294" name="Google Shape;294;p30"/>
          <p:cNvPicPr preferRelativeResize="0"/>
          <p:nvPr/>
        </p:nvPicPr>
        <p:blipFill>
          <a:blip r:embed="rId3">
            <a:alphaModFix/>
          </a:blip>
          <a:stretch>
            <a:fillRect/>
          </a:stretch>
        </p:blipFill>
        <p:spPr>
          <a:xfrm>
            <a:off x="8352950" y="3610200"/>
            <a:ext cx="573925" cy="6179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87505" y="341555"/>
            <a:ext cx="1968809"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Manage Patient Page</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323814" y="649332"/>
            <a:ext cx="4798881" cy="4170175"/>
          </a:xfrm>
          <a:prstGeom prst="rect">
            <a:avLst/>
          </a:prstGeom>
        </p:spPr>
      </p:pic>
      <p:pic>
        <p:nvPicPr>
          <p:cNvPr id="5" name="Google Shape;267;p28"/>
          <p:cNvPicPr preferRelativeResize="0"/>
          <p:nvPr/>
        </p:nvPicPr>
        <p:blipFill>
          <a:blip r:embed="rId3">
            <a:alphaModFix/>
          </a:blip>
          <a:stretch>
            <a:fillRect/>
          </a:stretch>
        </p:blipFill>
        <p:spPr>
          <a:xfrm>
            <a:off x="8288316" y="1526292"/>
            <a:ext cx="775077" cy="743175"/>
          </a:xfrm>
          <a:prstGeom prst="rect">
            <a:avLst/>
          </a:prstGeom>
          <a:noFill/>
          <a:ln>
            <a:noFill/>
          </a:ln>
        </p:spPr>
      </p:pic>
    </p:spTree>
    <p:extLst>
      <p:ext uri="{BB962C8B-B14F-4D97-AF65-F5344CB8AC3E}">
        <p14:creationId xmlns:p14="http://schemas.microsoft.com/office/powerpoint/2010/main" val="20135989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5173" y="176551"/>
            <a:ext cx="1893467"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Doctor Session Logs</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804396" y="671508"/>
            <a:ext cx="7418327" cy="4037997"/>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12640538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20106" y="204052"/>
            <a:ext cx="1911101" cy="307777"/>
          </a:xfrm>
          <a:prstGeom prst="rect">
            <a:avLst/>
          </a:prstGeom>
        </p:spPr>
        <p:txBody>
          <a:bodyPr wrap="none">
            <a:spAutoFit/>
          </a:bodyPr>
          <a:lstStyle/>
          <a:p>
            <a:pPr>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Patient Session Logs</a:t>
            </a:r>
            <a:endParaRPr lang="en-US"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381913" y="800608"/>
            <a:ext cx="6545179" cy="4032649"/>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748900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6095" y="369056"/>
            <a:ext cx="954107" cy="307777"/>
          </a:xfrm>
          <a:prstGeom prst="rect">
            <a:avLst/>
          </a:prstGeom>
        </p:spPr>
        <p:txBody>
          <a:bodyPr wrap="none">
            <a:spAutoFit/>
          </a:bodyPr>
          <a:lstStyle/>
          <a:p>
            <a:pPr lvl="0">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Reports</a:t>
            </a:r>
            <a:endParaRPr lang="en-US" b="1"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p:nvPr/>
        </p:nvPicPr>
        <p:blipFill rotWithShape="1">
          <a:blip r:embed="rId2" cstate="print">
            <a:extLst>
              <a:ext uri="{28A0092B-C50C-407E-A947-70E740481C1C}">
                <a14:useLocalDpi xmlns:a14="http://schemas.microsoft.com/office/drawing/2010/main" val="0"/>
              </a:ext>
            </a:extLst>
          </a:blip>
          <a:srcRect l="17895"/>
          <a:stretch/>
        </p:blipFill>
        <p:spPr>
          <a:xfrm>
            <a:off x="1540043" y="1138225"/>
            <a:ext cx="5740782" cy="2883759"/>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3456539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34039" y="417182"/>
            <a:ext cx="1909497" cy="307777"/>
          </a:xfrm>
          <a:prstGeom prst="rect">
            <a:avLst/>
          </a:prstGeom>
        </p:spPr>
        <p:txBody>
          <a:bodyPr wrap="none">
            <a:spAutoFit/>
          </a:bodyPr>
          <a:lstStyle/>
          <a:p>
            <a:pPr lvl="0">
              <a:buClr>
                <a:schemeClr val="tx1"/>
              </a:buClr>
              <a:buFont typeface="Wingdings" panose="05000000000000000000" pitchFamily="2" charset="2"/>
              <a:buChar char="v"/>
            </a:pPr>
            <a:r>
              <a:rPr lang="en-IN" b="1" dirty="0">
                <a:solidFill>
                  <a:schemeClr val="tx1"/>
                </a:solidFill>
                <a:latin typeface="Times New Roman" panose="02020603050405020304" pitchFamily="18" charset="0"/>
                <a:cs typeface="Times New Roman" panose="02020603050405020304" pitchFamily="18" charset="0"/>
              </a:rPr>
              <a:t>View Patient Report</a:t>
            </a: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1003778" y="948776"/>
            <a:ext cx="6895813" cy="3863856"/>
          </a:xfrm>
          <a:prstGeom prst="rect">
            <a:avLst/>
          </a:prstGeom>
        </p:spPr>
      </p:pic>
      <p:pic>
        <p:nvPicPr>
          <p:cNvPr id="5" name="Google Shape;267;p28"/>
          <p:cNvPicPr preferRelativeResize="0"/>
          <p:nvPr/>
        </p:nvPicPr>
        <p:blipFill>
          <a:blip r:embed="rId3">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35781601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8749" y="142516"/>
            <a:ext cx="7704000" cy="490001"/>
          </a:xfrm>
        </p:spPr>
        <p:txBody>
          <a:bodyPr/>
          <a:lstStyle/>
          <a:p>
            <a:pPr algn="ctr"/>
            <a:r>
              <a:rPr lang="en-IN" b="1" dirty="0">
                <a:latin typeface="Times New Roman" panose="02020603050405020304" pitchFamily="18" charset="0"/>
                <a:cs typeface="Times New Roman" panose="02020603050405020304" pitchFamily="18" charset="0"/>
              </a:rPr>
              <a:t>6.Software Testing</a:t>
            </a:r>
            <a:endParaRPr lang="en-US" dirty="0"/>
          </a:p>
        </p:txBody>
      </p:sp>
      <p:sp>
        <p:nvSpPr>
          <p:cNvPr id="3" name="Rectangle 2"/>
          <p:cNvSpPr/>
          <p:nvPr/>
        </p:nvSpPr>
        <p:spPr>
          <a:xfrm>
            <a:off x="373427" y="857194"/>
            <a:ext cx="1760418" cy="307777"/>
          </a:xfrm>
          <a:prstGeom prst="rect">
            <a:avLst/>
          </a:prstGeom>
        </p:spPr>
        <p:txBody>
          <a:bodyPr wrap="none">
            <a:spAutoFit/>
          </a:bodyPr>
          <a:lstStyle/>
          <a:p>
            <a:pPr>
              <a:buClr>
                <a:schemeClr val="tx1"/>
              </a:buClr>
            </a:pPr>
            <a:r>
              <a:rPr lang="en-IN" b="1" dirty="0">
                <a:solidFill>
                  <a:schemeClr val="tx1"/>
                </a:solidFill>
                <a:latin typeface="Times New Roman" panose="02020603050405020304" pitchFamily="18" charset="0"/>
                <a:cs typeface="Times New Roman" panose="02020603050405020304" pitchFamily="18" charset="0"/>
              </a:rPr>
              <a:t>1. Registration page</a:t>
            </a:r>
            <a:r>
              <a:rPr lang="en-IN" dirty="0">
                <a:solidFill>
                  <a:schemeClr val="tx1"/>
                </a:solidFill>
                <a:latin typeface="Times New Roman" panose="02020603050405020304" pitchFamily="18" charset="0"/>
                <a:cs typeface="Times New Roman" panose="02020603050405020304" pitchFamily="18"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1163983011"/>
              </p:ext>
            </p:extLst>
          </p:nvPr>
        </p:nvGraphicFramePr>
        <p:xfrm>
          <a:off x="1670026" y="1181786"/>
          <a:ext cx="6102985" cy="3652520"/>
        </p:xfrm>
        <a:graphic>
          <a:graphicData uri="http://schemas.openxmlformats.org/drawingml/2006/table">
            <a:tbl>
              <a:tblPr firstRow="1" firstCol="1" bandRow="1">
                <a:tableStyleId>{5C22544A-7EE6-4342-B048-85BDC9FD1C3A}</a:tableStyleId>
              </a:tblPr>
              <a:tblGrid>
                <a:gridCol w="528955">
                  <a:extLst>
                    <a:ext uri="{9D8B030D-6E8A-4147-A177-3AD203B41FA5}">
                      <a16:colId xmlns:a16="http://schemas.microsoft.com/office/drawing/2014/main" val="20000"/>
                    </a:ext>
                  </a:extLst>
                </a:gridCol>
                <a:gridCol w="1179830">
                  <a:extLst>
                    <a:ext uri="{9D8B030D-6E8A-4147-A177-3AD203B41FA5}">
                      <a16:colId xmlns:a16="http://schemas.microsoft.com/office/drawing/2014/main" val="20001"/>
                    </a:ext>
                  </a:extLst>
                </a:gridCol>
                <a:gridCol w="1098550">
                  <a:extLst>
                    <a:ext uri="{9D8B030D-6E8A-4147-A177-3AD203B41FA5}">
                      <a16:colId xmlns:a16="http://schemas.microsoft.com/office/drawing/2014/main" val="20002"/>
                    </a:ext>
                  </a:extLst>
                </a:gridCol>
                <a:gridCol w="2301240">
                  <a:extLst>
                    <a:ext uri="{9D8B030D-6E8A-4147-A177-3AD203B41FA5}">
                      <a16:colId xmlns:a16="http://schemas.microsoft.com/office/drawing/2014/main" val="20003"/>
                    </a:ext>
                  </a:extLst>
                </a:gridCol>
                <a:gridCol w="994410">
                  <a:extLst>
                    <a:ext uri="{9D8B030D-6E8A-4147-A177-3AD203B41FA5}">
                      <a16:colId xmlns:a16="http://schemas.microsoft.com/office/drawing/2014/main" val="20004"/>
                    </a:ext>
                  </a:extLst>
                </a:gridCol>
              </a:tblGrid>
              <a:tr h="170180">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Test id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Test field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Step executed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Executed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Actual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65735">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1</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Full Name</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Full name is required!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165735">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2</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Address</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Address is required!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165735">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3</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City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City is required!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165735">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4</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Gender</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Please select your gender!</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170180">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5</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Email</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Please enter your email!</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As Expected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170180">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6</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Password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As Expected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170180">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7</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Confirm Password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Wrong Password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Password do not match!</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As Expected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bl>
          </a:graphicData>
        </a:graphic>
      </p:graphicFrame>
      <p:pic>
        <p:nvPicPr>
          <p:cNvPr id="5" name="Google Shape;267;p28"/>
          <p:cNvPicPr preferRelativeResize="0"/>
          <p:nvPr/>
        </p:nvPicPr>
        <p:blipFill>
          <a:blip r:embed="rId2">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11256575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49503" y="320929"/>
            <a:ext cx="1217000" cy="307777"/>
          </a:xfrm>
          <a:prstGeom prst="rect">
            <a:avLst/>
          </a:prstGeom>
        </p:spPr>
        <p:txBody>
          <a:bodyPr wrap="none">
            <a:spAutoFit/>
          </a:bodyPr>
          <a:lstStyle/>
          <a:p>
            <a:r>
              <a:rPr lang="en-IN" b="1" dirty="0">
                <a:solidFill>
                  <a:schemeClr val="tx1"/>
                </a:solidFill>
                <a:latin typeface="Times New Roman" panose="02020603050405020304" pitchFamily="18" charset="0"/>
                <a:cs typeface="Times New Roman" panose="02020603050405020304" pitchFamily="18" charset="0"/>
              </a:rPr>
              <a:t>2. Login page</a:t>
            </a:r>
            <a:endParaRPr lang="en-US" b="1"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19649288"/>
              </p:ext>
            </p:extLst>
          </p:nvPr>
        </p:nvGraphicFramePr>
        <p:xfrm>
          <a:off x="1456895" y="1131899"/>
          <a:ext cx="6144895" cy="2816646"/>
        </p:xfrm>
        <a:graphic>
          <a:graphicData uri="http://schemas.openxmlformats.org/drawingml/2006/table">
            <a:tbl>
              <a:tblPr firstRow="1" firstCol="1" bandRow="1">
                <a:tableStyleId>{5C22544A-7EE6-4342-B048-85BDC9FD1C3A}</a:tableStyleId>
              </a:tblPr>
              <a:tblGrid>
                <a:gridCol w="901065">
                  <a:extLst>
                    <a:ext uri="{9D8B030D-6E8A-4147-A177-3AD203B41FA5}">
                      <a16:colId xmlns:a16="http://schemas.microsoft.com/office/drawing/2014/main" val="20000"/>
                    </a:ext>
                  </a:extLst>
                </a:gridCol>
                <a:gridCol w="1784350">
                  <a:extLst>
                    <a:ext uri="{9D8B030D-6E8A-4147-A177-3AD203B41FA5}">
                      <a16:colId xmlns:a16="http://schemas.microsoft.com/office/drawing/2014/main" val="20001"/>
                    </a:ext>
                  </a:extLst>
                </a:gridCol>
                <a:gridCol w="955675">
                  <a:extLst>
                    <a:ext uri="{9D8B030D-6E8A-4147-A177-3AD203B41FA5}">
                      <a16:colId xmlns:a16="http://schemas.microsoft.com/office/drawing/2014/main" val="20002"/>
                    </a:ext>
                  </a:extLst>
                </a:gridCol>
                <a:gridCol w="1502410">
                  <a:extLst>
                    <a:ext uri="{9D8B030D-6E8A-4147-A177-3AD203B41FA5}">
                      <a16:colId xmlns:a16="http://schemas.microsoft.com/office/drawing/2014/main" val="20003"/>
                    </a:ext>
                  </a:extLst>
                </a:gridCol>
                <a:gridCol w="1001395">
                  <a:extLst>
                    <a:ext uri="{9D8B030D-6E8A-4147-A177-3AD203B41FA5}">
                      <a16:colId xmlns:a16="http://schemas.microsoft.com/office/drawing/2014/main" val="20004"/>
                    </a:ext>
                  </a:extLst>
                </a:gridCol>
              </a:tblGrid>
              <a:tr h="442519">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Test id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Test field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Step executed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Executed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Actual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670885">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1</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Email</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This field is required.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670885">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2</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Password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This field is required.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1018311">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3</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Password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Wrong</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Please enter at least 6 characters.</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As Expected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bl>
          </a:graphicData>
        </a:graphic>
      </p:graphicFrame>
      <p:pic>
        <p:nvPicPr>
          <p:cNvPr id="5" name="Google Shape;267;p28"/>
          <p:cNvPicPr preferRelativeResize="0"/>
          <p:nvPr/>
        </p:nvPicPr>
        <p:blipFill>
          <a:blip r:embed="rId2">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3881359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59032" y="300304"/>
            <a:ext cx="1266693" cy="307777"/>
          </a:xfrm>
          <a:prstGeom prst="rect">
            <a:avLst/>
          </a:prstGeom>
        </p:spPr>
        <p:txBody>
          <a:bodyPr wrap="none">
            <a:spAutoFit/>
          </a:bodyPr>
          <a:lstStyle/>
          <a:p>
            <a:r>
              <a:rPr lang="en-IN" b="1" dirty="0">
                <a:solidFill>
                  <a:schemeClr val="tx1"/>
                </a:solidFill>
                <a:latin typeface="Times New Roman" panose="02020603050405020304" pitchFamily="18" charset="0"/>
                <a:cs typeface="Times New Roman" panose="02020603050405020304" pitchFamily="18" charset="0"/>
              </a:rPr>
              <a:t>3. Add Doctor</a:t>
            </a:r>
            <a:endParaRPr lang="en-US" dirty="0">
              <a:solidFill>
                <a:schemeClr val="tx1"/>
              </a:solidFill>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215365675"/>
              </p:ext>
            </p:extLst>
          </p:nvPr>
        </p:nvGraphicFramePr>
        <p:xfrm>
          <a:off x="1560023" y="726263"/>
          <a:ext cx="5981700" cy="4109086"/>
        </p:xfrm>
        <a:graphic>
          <a:graphicData uri="http://schemas.openxmlformats.org/drawingml/2006/table">
            <a:tbl>
              <a:tblPr firstRow="1" firstCol="1" bandRow="1">
                <a:tableStyleId>{5C22544A-7EE6-4342-B048-85BDC9FD1C3A}</a:tableStyleId>
              </a:tblPr>
              <a:tblGrid>
                <a:gridCol w="631825">
                  <a:extLst>
                    <a:ext uri="{9D8B030D-6E8A-4147-A177-3AD203B41FA5}">
                      <a16:colId xmlns:a16="http://schemas.microsoft.com/office/drawing/2014/main" val="20000"/>
                    </a:ext>
                  </a:extLst>
                </a:gridCol>
                <a:gridCol w="1638935">
                  <a:extLst>
                    <a:ext uri="{9D8B030D-6E8A-4147-A177-3AD203B41FA5}">
                      <a16:colId xmlns:a16="http://schemas.microsoft.com/office/drawing/2014/main" val="20001"/>
                    </a:ext>
                  </a:extLst>
                </a:gridCol>
                <a:gridCol w="1006475">
                  <a:extLst>
                    <a:ext uri="{9D8B030D-6E8A-4147-A177-3AD203B41FA5}">
                      <a16:colId xmlns:a16="http://schemas.microsoft.com/office/drawing/2014/main" val="20002"/>
                    </a:ext>
                  </a:extLst>
                </a:gridCol>
                <a:gridCol w="1416685">
                  <a:extLst>
                    <a:ext uri="{9D8B030D-6E8A-4147-A177-3AD203B41FA5}">
                      <a16:colId xmlns:a16="http://schemas.microsoft.com/office/drawing/2014/main" val="20003"/>
                    </a:ext>
                  </a:extLst>
                </a:gridCol>
                <a:gridCol w="1287780">
                  <a:extLst>
                    <a:ext uri="{9D8B030D-6E8A-4147-A177-3AD203B41FA5}">
                      <a16:colId xmlns:a16="http://schemas.microsoft.com/office/drawing/2014/main" val="20004"/>
                    </a:ext>
                  </a:extLst>
                </a:gridCol>
              </a:tblGrid>
              <a:tr h="358669">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Test id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Test field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dirty="0">
                          <a:solidFill>
                            <a:schemeClr val="bg1"/>
                          </a:solidFill>
                          <a:effectLst/>
                          <a:latin typeface="Times New Roman" panose="02020603050405020304" pitchFamily="18" charset="0"/>
                          <a:cs typeface="Times New Roman" panose="02020603050405020304" pitchFamily="18" charset="0"/>
                        </a:rPr>
                        <a:t>Step executed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Executed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Actual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358669">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1</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Doctor Specialization</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800"/>
                        </a:spcAft>
                      </a:pPr>
                      <a:r>
                        <a:rPr lang="en-US" sz="1400" kern="100">
                          <a:solidFill>
                            <a:schemeClr val="bg1"/>
                          </a:solidFill>
                          <a:effectLst/>
                          <a:latin typeface="Times New Roman" panose="02020603050405020304" pitchFamily="18" charset="0"/>
                          <a:cs typeface="Times New Roman" panose="02020603050405020304" pitchFamily="18" charset="0"/>
                        </a:rPr>
                        <a:t>Please enter specialization!</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358669">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2</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Doctor Name</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100" dirty="0">
                          <a:solidFill>
                            <a:schemeClr val="bg1"/>
                          </a:solidFill>
                          <a:effectLst/>
                          <a:latin typeface="Times New Roman" panose="02020603050405020304" pitchFamily="18" charset="0"/>
                          <a:cs typeface="Times New Roman" panose="02020603050405020304" pitchFamily="18" charset="0"/>
                        </a:rPr>
                        <a:t>Please enter doctor’s name!</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358669">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3</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Clinic Address</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100">
                          <a:solidFill>
                            <a:schemeClr val="bg1"/>
                          </a:solidFill>
                          <a:effectLst/>
                          <a:latin typeface="Times New Roman" panose="02020603050405020304" pitchFamily="18" charset="0"/>
                          <a:cs typeface="Times New Roman" panose="02020603050405020304" pitchFamily="18" charset="0"/>
                        </a:rPr>
                        <a:t>Please enter the clinic address!</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358669">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4</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Doctor Fees</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100" dirty="0">
                          <a:solidFill>
                            <a:schemeClr val="bg1"/>
                          </a:solidFill>
                          <a:effectLst/>
                          <a:latin typeface="Times New Roman" panose="02020603050405020304" pitchFamily="18" charset="0"/>
                          <a:cs typeface="Times New Roman" panose="02020603050405020304" pitchFamily="18" charset="0"/>
                        </a:rPr>
                        <a:t>Please enter consultation fees!</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544223">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5</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Contact No</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dirty="0">
                          <a:solidFill>
                            <a:schemeClr val="bg1"/>
                          </a:solidFill>
                          <a:effectLst/>
                          <a:latin typeface="Times New Roman" panose="02020603050405020304" pitchFamily="18" charset="0"/>
                          <a:cs typeface="Times New Roman" panose="02020603050405020304" pitchFamily="18" charset="0"/>
                        </a:rPr>
                        <a:t>Enter 4-digit number</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100" dirty="0">
                          <a:solidFill>
                            <a:schemeClr val="bg1"/>
                          </a:solidFill>
                          <a:effectLst/>
                          <a:latin typeface="Times New Roman" panose="02020603050405020304" pitchFamily="18" charset="0"/>
                          <a:cs typeface="Times New Roman" panose="02020603050405020304" pitchFamily="18" charset="0"/>
                        </a:rPr>
                        <a:t>Please enter a valid 10-digit contact number!</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r h="358669">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6</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Doctor Email</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100" dirty="0">
                          <a:solidFill>
                            <a:schemeClr val="bg1"/>
                          </a:solidFill>
                          <a:effectLst/>
                          <a:latin typeface="Times New Roman" panose="02020603050405020304" pitchFamily="18" charset="0"/>
                          <a:cs typeface="Times New Roman" panose="02020603050405020304" pitchFamily="18" charset="0"/>
                        </a:rPr>
                        <a:t>Please enter a valid email!</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6"/>
                  </a:ext>
                </a:extLst>
              </a:tr>
              <a:tr h="185812">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7</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Password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7"/>
                  </a:ext>
                </a:extLst>
              </a:tr>
              <a:tr h="358669">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8</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Confirm Password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Worng</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100" dirty="0">
                          <a:solidFill>
                            <a:schemeClr val="bg1"/>
                          </a:solidFill>
                          <a:effectLst/>
                          <a:latin typeface="Times New Roman" panose="02020603050405020304" pitchFamily="18" charset="0"/>
                          <a:cs typeface="Times New Roman" panose="02020603050405020304" pitchFamily="18" charset="0"/>
                        </a:rPr>
                        <a:t>Password do not match!</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As Expected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8"/>
                  </a:ext>
                </a:extLst>
              </a:tr>
            </a:tbl>
          </a:graphicData>
        </a:graphic>
      </p:graphicFrame>
      <p:pic>
        <p:nvPicPr>
          <p:cNvPr id="5" name="Google Shape;267;p28"/>
          <p:cNvPicPr preferRelativeResize="0"/>
          <p:nvPr/>
        </p:nvPicPr>
        <p:blipFill>
          <a:blip r:embed="rId2">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2869688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62915" y="348431"/>
            <a:ext cx="1231427" cy="307777"/>
          </a:xfrm>
          <a:prstGeom prst="rect">
            <a:avLst/>
          </a:prstGeom>
        </p:spPr>
        <p:txBody>
          <a:bodyPr wrap="none">
            <a:spAutoFit/>
          </a:bodyPr>
          <a:lstStyle/>
          <a:p>
            <a:r>
              <a:rPr lang="en-IN" b="1" dirty="0">
                <a:solidFill>
                  <a:schemeClr val="tx1"/>
                </a:solidFill>
                <a:latin typeface="Times New Roman" panose="02020603050405020304" pitchFamily="18" charset="0"/>
                <a:cs typeface="Times New Roman" panose="02020603050405020304" pitchFamily="18" charset="0"/>
              </a:rPr>
              <a:t>4. Contact us </a:t>
            </a:r>
          </a:p>
        </p:txBody>
      </p:sp>
      <p:graphicFrame>
        <p:nvGraphicFramePr>
          <p:cNvPr id="4" name="Table 3"/>
          <p:cNvGraphicFramePr>
            <a:graphicFrameLocks noGrp="1"/>
          </p:cNvGraphicFramePr>
          <p:nvPr>
            <p:extLst>
              <p:ext uri="{D42A27DB-BD31-4B8C-83A1-F6EECF244321}">
                <p14:modId xmlns:p14="http://schemas.microsoft.com/office/powerpoint/2010/main" val="1951267607"/>
              </p:ext>
            </p:extLst>
          </p:nvPr>
        </p:nvGraphicFramePr>
        <p:xfrm>
          <a:off x="1340017" y="980645"/>
          <a:ext cx="5961380" cy="3537585"/>
        </p:xfrm>
        <a:graphic>
          <a:graphicData uri="http://schemas.openxmlformats.org/drawingml/2006/table">
            <a:tbl>
              <a:tblPr firstRow="1" firstCol="1" bandRow="1">
                <a:tableStyleId>{5C22544A-7EE6-4342-B048-85BDC9FD1C3A}</a:tableStyleId>
              </a:tblPr>
              <a:tblGrid>
                <a:gridCol w="629920">
                  <a:extLst>
                    <a:ext uri="{9D8B030D-6E8A-4147-A177-3AD203B41FA5}">
                      <a16:colId xmlns:a16="http://schemas.microsoft.com/office/drawing/2014/main" val="20000"/>
                    </a:ext>
                  </a:extLst>
                </a:gridCol>
                <a:gridCol w="1633220">
                  <a:extLst>
                    <a:ext uri="{9D8B030D-6E8A-4147-A177-3AD203B41FA5}">
                      <a16:colId xmlns:a16="http://schemas.microsoft.com/office/drawing/2014/main" val="20001"/>
                    </a:ext>
                  </a:extLst>
                </a:gridCol>
                <a:gridCol w="1003300">
                  <a:extLst>
                    <a:ext uri="{9D8B030D-6E8A-4147-A177-3AD203B41FA5}">
                      <a16:colId xmlns:a16="http://schemas.microsoft.com/office/drawing/2014/main" val="20002"/>
                    </a:ext>
                  </a:extLst>
                </a:gridCol>
                <a:gridCol w="1411605">
                  <a:extLst>
                    <a:ext uri="{9D8B030D-6E8A-4147-A177-3AD203B41FA5}">
                      <a16:colId xmlns:a16="http://schemas.microsoft.com/office/drawing/2014/main" val="20003"/>
                    </a:ext>
                  </a:extLst>
                </a:gridCol>
                <a:gridCol w="1283335">
                  <a:extLst>
                    <a:ext uri="{9D8B030D-6E8A-4147-A177-3AD203B41FA5}">
                      <a16:colId xmlns:a16="http://schemas.microsoft.com/office/drawing/2014/main" val="20004"/>
                    </a:ext>
                  </a:extLst>
                </a:gridCol>
              </a:tblGrid>
              <a:tr h="224790">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Test id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Test field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Step executed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Executed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Actual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24790">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1</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dirty="0">
                          <a:solidFill>
                            <a:schemeClr val="bg1"/>
                          </a:solidFill>
                          <a:effectLst/>
                          <a:latin typeface="Times New Roman" panose="02020603050405020304" pitchFamily="18" charset="0"/>
                          <a:cs typeface="Times New Roman" panose="02020603050405020304" pitchFamily="18" charset="0"/>
                        </a:rPr>
                        <a:t>name</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Name is required!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643890">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2</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dirty="0">
                          <a:solidFill>
                            <a:schemeClr val="bg1"/>
                          </a:solidFill>
                          <a:effectLst/>
                          <a:latin typeface="Times New Roman" panose="02020603050405020304" pitchFamily="18" charset="0"/>
                          <a:cs typeface="Times New Roman" panose="02020603050405020304" pitchFamily="18" charset="0"/>
                        </a:rPr>
                        <a:t>email</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Please enter valid email!</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1099820">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3</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dirty="0">
                          <a:solidFill>
                            <a:schemeClr val="bg1"/>
                          </a:solidFill>
                          <a:effectLst/>
                          <a:latin typeface="Times New Roman" panose="02020603050405020304" pitchFamily="18" charset="0"/>
                          <a:cs typeface="Times New Roman" panose="02020603050405020304" pitchFamily="18" charset="0"/>
                        </a:rPr>
                        <a:t>Phone no</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IN" sz="1400" kern="0" dirty="0">
                          <a:solidFill>
                            <a:schemeClr val="bg1"/>
                          </a:solidFill>
                          <a:effectLst/>
                          <a:latin typeface="Times New Roman" panose="02020603050405020304" pitchFamily="18" charset="0"/>
                          <a:cs typeface="Times New Roman" panose="02020603050405020304" pitchFamily="18" charset="0"/>
                        </a:rPr>
                        <a:t>Enter 4-digit number</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kern="100" dirty="0">
                          <a:solidFill>
                            <a:schemeClr val="bg1"/>
                          </a:solidFill>
                          <a:effectLst/>
                          <a:latin typeface="Times New Roman" panose="02020603050405020304" pitchFamily="18" charset="0"/>
                          <a:cs typeface="Times New Roman" panose="02020603050405020304" pitchFamily="18" charset="0"/>
                        </a:rPr>
                        <a:t>Please enter a valid 10-digit mobile number!</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880745">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4</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message</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100" dirty="0">
                          <a:solidFill>
                            <a:schemeClr val="bg1"/>
                          </a:solidFill>
                          <a:effectLst/>
                          <a:latin typeface="Times New Roman" panose="02020603050405020304" pitchFamily="18" charset="0"/>
                          <a:cs typeface="Times New Roman" panose="02020603050405020304" pitchFamily="18" charset="0"/>
                        </a:rPr>
                        <a:t>Message cannot be 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As Expected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bl>
          </a:graphicData>
        </a:graphic>
      </p:graphicFrame>
      <p:pic>
        <p:nvPicPr>
          <p:cNvPr id="5" name="Google Shape;267;p28"/>
          <p:cNvPicPr preferRelativeResize="0"/>
          <p:nvPr/>
        </p:nvPicPr>
        <p:blipFill>
          <a:blip r:embed="rId2">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11994666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217222" y="204052"/>
            <a:ext cx="2004075" cy="307777"/>
          </a:xfrm>
          <a:prstGeom prst="rect">
            <a:avLst/>
          </a:prstGeom>
        </p:spPr>
        <p:txBody>
          <a:bodyPr wrap="none">
            <a:spAutoFit/>
          </a:bodyPr>
          <a:lstStyle/>
          <a:p>
            <a:r>
              <a:rPr lang="en-IN" b="1" dirty="0">
                <a:solidFill>
                  <a:schemeClr val="tx1"/>
                </a:solidFill>
                <a:latin typeface="Times New Roman" panose="02020603050405020304" pitchFamily="18" charset="0"/>
                <a:cs typeface="Times New Roman" panose="02020603050405020304" pitchFamily="18" charset="0"/>
              </a:rPr>
              <a:t>5. Doctor Specialization</a:t>
            </a:r>
          </a:p>
        </p:txBody>
      </p:sp>
      <p:sp>
        <p:nvSpPr>
          <p:cNvPr id="4" name="Rectangle 3"/>
          <p:cNvSpPr/>
          <p:nvPr/>
        </p:nvSpPr>
        <p:spPr>
          <a:xfrm>
            <a:off x="217222" y="2294107"/>
            <a:ext cx="942887" cy="307777"/>
          </a:xfrm>
          <a:prstGeom prst="rect">
            <a:avLst/>
          </a:prstGeom>
        </p:spPr>
        <p:txBody>
          <a:bodyPr wrap="none">
            <a:spAutoFit/>
          </a:bodyPr>
          <a:lstStyle/>
          <a:p>
            <a:r>
              <a:rPr lang="en-IN" b="1" dirty="0">
                <a:solidFill>
                  <a:schemeClr val="tx1"/>
                </a:solidFill>
                <a:latin typeface="Times New Roman" panose="02020603050405020304" pitchFamily="18" charset="0"/>
                <a:cs typeface="Times New Roman" panose="02020603050405020304" pitchFamily="18" charset="0"/>
              </a:rPr>
              <a:t>6. Gallery</a:t>
            </a:r>
            <a:endParaRPr lang="en-US" dirty="0">
              <a:solidFill>
                <a:schemeClr val="tx1"/>
              </a:solidFill>
              <a:latin typeface="Times New Roman" panose="02020603050405020304" pitchFamily="18" charset="0"/>
              <a:cs typeface="Times New Roman" panose="02020603050405020304" pitchFamily="18" charset="0"/>
            </a:endParaRPr>
          </a:p>
        </p:txBody>
      </p:sp>
      <p:graphicFrame>
        <p:nvGraphicFramePr>
          <p:cNvPr id="5" name="Table 4"/>
          <p:cNvGraphicFramePr>
            <a:graphicFrameLocks noGrp="1"/>
          </p:cNvGraphicFramePr>
          <p:nvPr>
            <p:extLst>
              <p:ext uri="{D42A27DB-BD31-4B8C-83A1-F6EECF244321}">
                <p14:modId xmlns:p14="http://schemas.microsoft.com/office/powerpoint/2010/main" val="2640297733"/>
              </p:ext>
            </p:extLst>
          </p:nvPr>
        </p:nvGraphicFramePr>
        <p:xfrm>
          <a:off x="894848" y="855823"/>
          <a:ext cx="6099810" cy="1141413"/>
        </p:xfrm>
        <a:graphic>
          <a:graphicData uri="http://schemas.openxmlformats.org/drawingml/2006/table">
            <a:tbl>
              <a:tblPr firstRow="1" firstCol="1" bandRow="1">
                <a:tableStyleId>{5C22544A-7EE6-4342-B048-85BDC9FD1C3A}</a:tableStyleId>
              </a:tblPr>
              <a:tblGrid>
                <a:gridCol w="1072515">
                  <a:extLst>
                    <a:ext uri="{9D8B030D-6E8A-4147-A177-3AD203B41FA5}">
                      <a16:colId xmlns:a16="http://schemas.microsoft.com/office/drawing/2014/main" val="20000"/>
                    </a:ext>
                  </a:extLst>
                </a:gridCol>
                <a:gridCol w="1430020">
                  <a:extLst>
                    <a:ext uri="{9D8B030D-6E8A-4147-A177-3AD203B41FA5}">
                      <a16:colId xmlns:a16="http://schemas.microsoft.com/office/drawing/2014/main" val="20001"/>
                    </a:ext>
                  </a:extLst>
                </a:gridCol>
                <a:gridCol w="1007745">
                  <a:extLst>
                    <a:ext uri="{9D8B030D-6E8A-4147-A177-3AD203B41FA5}">
                      <a16:colId xmlns:a16="http://schemas.microsoft.com/office/drawing/2014/main" val="20002"/>
                    </a:ext>
                  </a:extLst>
                </a:gridCol>
                <a:gridCol w="1397635">
                  <a:extLst>
                    <a:ext uri="{9D8B030D-6E8A-4147-A177-3AD203B41FA5}">
                      <a16:colId xmlns:a16="http://schemas.microsoft.com/office/drawing/2014/main" val="20003"/>
                    </a:ext>
                  </a:extLst>
                </a:gridCol>
                <a:gridCol w="1191895">
                  <a:extLst>
                    <a:ext uri="{9D8B030D-6E8A-4147-A177-3AD203B41FA5}">
                      <a16:colId xmlns:a16="http://schemas.microsoft.com/office/drawing/2014/main" val="20004"/>
                    </a:ext>
                  </a:extLst>
                </a:gridCol>
              </a:tblGrid>
              <a:tr h="173355">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Test id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Test field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dirty="0">
                          <a:solidFill>
                            <a:schemeClr val="bg1"/>
                          </a:solidFill>
                          <a:effectLst/>
                          <a:latin typeface="Times New Roman" panose="02020603050405020304" pitchFamily="18" charset="0"/>
                          <a:cs typeface="Times New Roman" panose="02020603050405020304" pitchFamily="18" charset="0"/>
                        </a:rPr>
                        <a:t>Step executed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Executed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Actual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68910">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1</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Doctor Specialization</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Doctor Specialization is required!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As Expected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67316980"/>
              </p:ext>
            </p:extLst>
          </p:nvPr>
        </p:nvGraphicFramePr>
        <p:xfrm>
          <a:off x="894848" y="2934634"/>
          <a:ext cx="6099810" cy="1331573"/>
        </p:xfrm>
        <a:graphic>
          <a:graphicData uri="http://schemas.openxmlformats.org/drawingml/2006/table">
            <a:tbl>
              <a:tblPr firstRow="1" firstCol="1" bandRow="1">
                <a:tableStyleId>{5C22544A-7EE6-4342-B048-85BDC9FD1C3A}</a:tableStyleId>
              </a:tblPr>
              <a:tblGrid>
                <a:gridCol w="1080280">
                  <a:extLst>
                    <a:ext uri="{9D8B030D-6E8A-4147-A177-3AD203B41FA5}">
                      <a16:colId xmlns:a16="http://schemas.microsoft.com/office/drawing/2014/main" val="20000"/>
                    </a:ext>
                  </a:extLst>
                </a:gridCol>
                <a:gridCol w="1440373">
                  <a:extLst>
                    <a:ext uri="{9D8B030D-6E8A-4147-A177-3AD203B41FA5}">
                      <a16:colId xmlns:a16="http://schemas.microsoft.com/office/drawing/2014/main" val="20001"/>
                    </a:ext>
                  </a:extLst>
                </a:gridCol>
                <a:gridCol w="1015041">
                  <a:extLst>
                    <a:ext uri="{9D8B030D-6E8A-4147-A177-3AD203B41FA5}">
                      <a16:colId xmlns:a16="http://schemas.microsoft.com/office/drawing/2014/main" val="20002"/>
                    </a:ext>
                  </a:extLst>
                </a:gridCol>
                <a:gridCol w="1407753">
                  <a:extLst>
                    <a:ext uri="{9D8B030D-6E8A-4147-A177-3AD203B41FA5}">
                      <a16:colId xmlns:a16="http://schemas.microsoft.com/office/drawing/2014/main" val="20003"/>
                    </a:ext>
                  </a:extLst>
                </a:gridCol>
                <a:gridCol w="1156363">
                  <a:extLst>
                    <a:ext uri="{9D8B030D-6E8A-4147-A177-3AD203B41FA5}">
                      <a16:colId xmlns:a16="http://schemas.microsoft.com/office/drawing/2014/main" val="20004"/>
                    </a:ext>
                  </a:extLst>
                </a:gridCol>
              </a:tblGrid>
              <a:tr h="448902">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Test id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Test field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Step executed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Executed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Actual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18443">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1</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Title</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Title is required!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As Expected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186690">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2</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Upload Photo</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Photo is required!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As Expected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bl>
          </a:graphicData>
        </a:graphic>
      </p:graphicFrame>
      <p:pic>
        <p:nvPicPr>
          <p:cNvPr id="7" name="Google Shape;267;p28"/>
          <p:cNvPicPr preferRelativeResize="0"/>
          <p:nvPr/>
        </p:nvPicPr>
        <p:blipFill>
          <a:blip r:embed="rId2">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3734252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7" name="Google Shape;307;p32"/>
          <p:cNvSpPr txBox="1">
            <a:spLocks noGrp="1"/>
          </p:cNvSpPr>
          <p:nvPr>
            <p:ph type="body" idx="1"/>
          </p:nvPr>
        </p:nvSpPr>
        <p:spPr>
          <a:xfrm>
            <a:off x="1016600" y="268132"/>
            <a:ext cx="7604886" cy="4207615"/>
          </a:xfrm>
          <a:prstGeom prst="rect">
            <a:avLst/>
          </a:prstGeom>
        </p:spPr>
        <p:txBody>
          <a:bodyPr spcFirstLastPara="1" wrap="square" lIns="91425" tIns="91425" rIns="91425" bIns="91425" anchor="t" anchorCtr="0">
            <a:noAutofit/>
          </a:bodyPr>
          <a:lstStyle/>
          <a:p>
            <a:pPr marL="0" indent="0">
              <a:buNone/>
            </a:pPr>
            <a:r>
              <a:rPr lang="en-US" sz="2000" b="1" dirty="0">
                <a:latin typeface="Times New Roman" panose="02020603050405020304" pitchFamily="18" charset="0"/>
                <a:cs typeface="Times New Roman" panose="02020603050405020304" pitchFamily="18" charset="0"/>
              </a:rPr>
              <a:t>3.2 Feasibility Study</a:t>
            </a:r>
          </a:p>
          <a:p>
            <a:pPr marL="0" indent="0">
              <a:buNone/>
            </a:pPr>
            <a:endParaRPr lang="en-US" sz="2000" dirty="0">
              <a:latin typeface="Times New Roman" panose="02020603050405020304" pitchFamily="18" charset="0"/>
              <a:cs typeface="Times New Roman" panose="02020603050405020304" pitchFamily="18" charset="0"/>
            </a:endParaRPr>
          </a:p>
          <a:p>
            <a:pPr>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 feasibility study is essential to evaluate the practicality and potential success of implementing the Hospital Oversight project. The study will consider various factors:</a:t>
            </a:r>
          </a:p>
          <a:p>
            <a:pPr lvl="0">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Technical Feasibility</a:t>
            </a:r>
            <a:r>
              <a:rPr lang="en-US" sz="14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Assess the current technology infrastructure and its capacity to support the proposed system.</a:t>
            </a:r>
          </a:p>
          <a:p>
            <a:pPr lvl="0">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Economic Feasibility</a:t>
            </a:r>
            <a:r>
              <a:rPr lang="en-US" sz="14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Analyze the costs associated with implementing the new system, including hardware, software, training, and ongoing maintenance.</a:t>
            </a:r>
          </a:p>
          <a:p>
            <a:pPr lvl="0">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Operational Feasibility</a:t>
            </a:r>
            <a:r>
              <a:rPr lang="en-US" sz="14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Evaluate the organizational structure and readiness of staff to adopt the new system.</a:t>
            </a:r>
          </a:p>
          <a:p>
            <a:pPr lvl="0">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Schedule Feasibility</a:t>
            </a:r>
            <a:r>
              <a:rPr lang="en-US" sz="1400" dirty="0">
                <a:latin typeface="Times New Roman" panose="02020603050405020304" pitchFamily="18" charset="0"/>
                <a:cs typeface="Times New Roman" panose="02020603050405020304" pitchFamily="18" charset="0"/>
              </a:rPr>
              <a:t>:</a:t>
            </a:r>
          </a:p>
          <a:p>
            <a:pPr lvl="1">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Establish a timeline for implementation, including phases for system development, testing, and rollout.</a:t>
            </a:r>
            <a:endParaRPr sz="1400" dirty="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390294" y="355306"/>
            <a:ext cx="1822935" cy="307777"/>
          </a:xfrm>
          <a:prstGeom prst="rect">
            <a:avLst/>
          </a:prstGeom>
        </p:spPr>
        <p:txBody>
          <a:bodyPr wrap="none">
            <a:spAutoFit/>
          </a:bodyPr>
          <a:lstStyle/>
          <a:p>
            <a:r>
              <a:rPr lang="en-IN" b="1" dirty="0">
                <a:solidFill>
                  <a:schemeClr val="tx1"/>
                </a:solidFill>
                <a:latin typeface="Times New Roman" panose="02020603050405020304" pitchFamily="18" charset="0"/>
                <a:cs typeface="Times New Roman" panose="02020603050405020304" pitchFamily="18" charset="0"/>
              </a:rPr>
              <a:t>7. Book Appointment</a:t>
            </a:r>
          </a:p>
        </p:txBody>
      </p:sp>
      <p:graphicFrame>
        <p:nvGraphicFramePr>
          <p:cNvPr id="4" name="Table 3"/>
          <p:cNvGraphicFramePr>
            <a:graphicFrameLocks noGrp="1"/>
          </p:cNvGraphicFramePr>
          <p:nvPr>
            <p:extLst>
              <p:ext uri="{D42A27DB-BD31-4B8C-83A1-F6EECF244321}">
                <p14:modId xmlns:p14="http://schemas.microsoft.com/office/powerpoint/2010/main" val="502528383"/>
              </p:ext>
            </p:extLst>
          </p:nvPr>
        </p:nvGraphicFramePr>
        <p:xfrm>
          <a:off x="1301761" y="980643"/>
          <a:ext cx="6022975" cy="3178845"/>
        </p:xfrm>
        <a:graphic>
          <a:graphicData uri="http://schemas.openxmlformats.org/drawingml/2006/table">
            <a:tbl>
              <a:tblPr firstRow="1" firstCol="1" bandRow="1">
                <a:tableStyleId>{5C22544A-7EE6-4342-B048-85BDC9FD1C3A}</a:tableStyleId>
              </a:tblPr>
              <a:tblGrid>
                <a:gridCol w="1059180">
                  <a:extLst>
                    <a:ext uri="{9D8B030D-6E8A-4147-A177-3AD203B41FA5}">
                      <a16:colId xmlns:a16="http://schemas.microsoft.com/office/drawing/2014/main" val="20000"/>
                    </a:ext>
                  </a:extLst>
                </a:gridCol>
                <a:gridCol w="1412240">
                  <a:extLst>
                    <a:ext uri="{9D8B030D-6E8A-4147-A177-3AD203B41FA5}">
                      <a16:colId xmlns:a16="http://schemas.microsoft.com/office/drawing/2014/main" val="20001"/>
                    </a:ext>
                  </a:extLst>
                </a:gridCol>
                <a:gridCol w="995045">
                  <a:extLst>
                    <a:ext uri="{9D8B030D-6E8A-4147-A177-3AD203B41FA5}">
                      <a16:colId xmlns:a16="http://schemas.microsoft.com/office/drawing/2014/main" val="20002"/>
                    </a:ext>
                  </a:extLst>
                </a:gridCol>
                <a:gridCol w="1379855">
                  <a:extLst>
                    <a:ext uri="{9D8B030D-6E8A-4147-A177-3AD203B41FA5}">
                      <a16:colId xmlns:a16="http://schemas.microsoft.com/office/drawing/2014/main" val="20003"/>
                    </a:ext>
                  </a:extLst>
                </a:gridCol>
                <a:gridCol w="1176655">
                  <a:extLst>
                    <a:ext uri="{9D8B030D-6E8A-4147-A177-3AD203B41FA5}">
                      <a16:colId xmlns:a16="http://schemas.microsoft.com/office/drawing/2014/main" val="20004"/>
                    </a:ext>
                  </a:extLst>
                </a:gridCol>
              </a:tblGrid>
              <a:tr h="487752">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Test id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Test field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Step executed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Executed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IN" sz="1400" kern="0">
                          <a:solidFill>
                            <a:schemeClr val="bg1"/>
                          </a:solidFill>
                          <a:effectLst/>
                          <a:latin typeface="Times New Roman" panose="02020603050405020304" pitchFamily="18" charset="0"/>
                          <a:cs typeface="Times New Roman" panose="02020603050405020304" pitchFamily="18" charset="0"/>
                        </a:rPr>
                        <a:t>Actual result</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487752">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1</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Doctor Specialization</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Please select a specialization!</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487752">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2</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Doctors</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Please select a doctor!</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487752">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3</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Consultancy Fees</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Consultancy fees cannot be 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As Expected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487752">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4</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Date</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Empty</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Appointment date is required!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As Expected</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r h="740085">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5</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Time</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a:solidFill>
                            <a:schemeClr val="bg1"/>
                          </a:solidFill>
                          <a:effectLst/>
                          <a:latin typeface="Times New Roman" panose="02020603050405020304" pitchFamily="18" charset="0"/>
                          <a:cs typeface="Times New Roman" panose="02020603050405020304" pitchFamily="18" charset="0"/>
                        </a:rPr>
                        <a:t>Empty</a:t>
                      </a:r>
                      <a:endParaRPr lang="en-US" sz="1400" kern="1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Please choose an appointment time!</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lnSpc>
                          <a:spcPct val="107000"/>
                        </a:lnSpc>
                        <a:spcBef>
                          <a:spcPts val="0"/>
                        </a:spcBef>
                        <a:spcAft>
                          <a:spcPts val="0"/>
                        </a:spcAft>
                      </a:pPr>
                      <a:r>
                        <a:rPr lang="en-US" sz="1400" kern="0" dirty="0">
                          <a:solidFill>
                            <a:schemeClr val="bg1"/>
                          </a:solidFill>
                          <a:effectLst/>
                          <a:latin typeface="Times New Roman" panose="02020603050405020304" pitchFamily="18" charset="0"/>
                          <a:cs typeface="Times New Roman" panose="02020603050405020304" pitchFamily="18" charset="0"/>
                        </a:rPr>
                        <a:t>As Expected</a:t>
                      </a:r>
                      <a:endParaRPr lang="en-US" sz="1400" kern="1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5"/>
                  </a:ext>
                </a:extLst>
              </a:tr>
            </a:tbl>
          </a:graphicData>
        </a:graphic>
      </p:graphicFrame>
      <p:pic>
        <p:nvPicPr>
          <p:cNvPr id="5" name="Google Shape;267;p28"/>
          <p:cNvPicPr preferRelativeResize="0"/>
          <p:nvPr/>
        </p:nvPicPr>
        <p:blipFill>
          <a:blip r:embed="rId2">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12565599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626" y="128767"/>
            <a:ext cx="7704000" cy="572700"/>
          </a:xfrm>
        </p:spPr>
        <p:txBody>
          <a:bodyPr/>
          <a:lstStyle/>
          <a:p>
            <a:pPr algn="ctr"/>
            <a:r>
              <a:rPr lang="en-IN" sz="2800" b="1" dirty="0">
                <a:latin typeface="Times New Roman" panose="02020603050405020304" pitchFamily="18" charset="0"/>
                <a:cs typeface="Times New Roman" panose="02020603050405020304" pitchFamily="18" charset="0"/>
              </a:rPr>
              <a:t>7.Limitations and Future Scope of Enhancement</a:t>
            </a:r>
            <a:endParaRPr lang="en-US" dirty="0"/>
          </a:p>
        </p:txBody>
      </p:sp>
      <p:sp>
        <p:nvSpPr>
          <p:cNvPr id="4" name="Rectangle 3"/>
          <p:cNvSpPr/>
          <p:nvPr/>
        </p:nvSpPr>
        <p:spPr>
          <a:xfrm>
            <a:off x="527847" y="760733"/>
            <a:ext cx="7916779" cy="3631763"/>
          </a:xfrm>
          <a:prstGeom prst="rect">
            <a:avLst/>
          </a:prstGeom>
        </p:spPr>
        <p:txBody>
          <a:bodyPr wrap="square">
            <a:spAutoFit/>
          </a:bodyPr>
          <a:lstStyle/>
          <a:p>
            <a:pPr marL="457200" lvl="0" indent="-457200">
              <a:buClr>
                <a:schemeClr val="tx1"/>
              </a:buClr>
              <a:buFont typeface="Wingdings" panose="05000000000000000000" pitchFamily="2" charset="2"/>
              <a:buChar char="v"/>
            </a:pPr>
            <a:r>
              <a:rPr lang="en-US" sz="2000" b="1" dirty="0">
                <a:solidFill>
                  <a:schemeClr val="tx1"/>
                </a:solidFill>
                <a:latin typeface="Times New Roman" panose="02020603050405020304" pitchFamily="18" charset="0"/>
                <a:cs typeface="Times New Roman" panose="02020603050405020304" pitchFamily="18" charset="0"/>
              </a:rPr>
              <a:t>Limitations:</a:t>
            </a:r>
            <a:endParaRPr lang="en-US" sz="2000" dirty="0">
              <a:solidFill>
                <a:schemeClr val="tx1"/>
              </a:solidFill>
              <a:latin typeface="Times New Roman" panose="02020603050405020304" pitchFamily="18" charset="0"/>
              <a:cs typeface="Times New Roman" panose="02020603050405020304" pitchFamily="18" charset="0"/>
            </a:endParaRPr>
          </a:p>
          <a:p>
            <a:pPr marL="285750" lvl="0" indent="-285750" algn="just">
              <a:buClr>
                <a:schemeClr val="tx1"/>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Limited Service Offerings</a:t>
            </a:r>
            <a:r>
              <a:rPr lang="en-US" dirty="0">
                <a:solidFill>
                  <a:schemeClr val="tx1"/>
                </a:solidFill>
                <a:latin typeface="Times New Roman" panose="02020603050405020304" pitchFamily="18" charset="0"/>
                <a:cs typeface="Times New Roman" panose="02020603050405020304" pitchFamily="18" charset="0"/>
              </a:rPr>
              <a:t>:</a:t>
            </a:r>
          </a:p>
          <a:p>
            <a:pPr marL="285750" lvl="1" indent="-285750" algn="just">
              <a:buClr>
                <a:schemeClr val="tx1"/>
              </a:buCl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Dental hospitals may have constraints on the range of services provided, which can limit their ability to address all patient needs, especially specialized treatments that require specific expertise.</a:t>
            </a:r>
          </a:p>
          <a:p>
            <a:pPr marL="285750" lvl="0" indent="-285750" algn="just">
              <a:buClr>
                <a:schemeClr val="tx1"/>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Patient Accessibility</a:t>
            </a:r>
            <a:r>
              <a:rPr lang="en-US" dirty="0">
                <a:solidFill>
                  <a:schemeClr val="tx1"/>
                </a:solidFill>
                <a:latin typeface="Times New Roman" panose="02020603050405020304" pitchFamily="18" charset="0"/>
                <a:cs typeface="Times New Roman" panose="02020603050405020304" pitchFamily="18" charset="0"/>
              </a:rPr>
              <a:t>:</a:t>
            </a:r>
          </a:p>
          <a:p>
            <a:pPr marL="285750" lvl="1" indent="-285750" algn="just">
              <a:buClr>
                <a:schemeClr val="tx1"/>
              </a:buCl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Geographic location and limited transport options can hinder access for some patients, particularly those in rural areas who may find it difficult to travel for dental care.</a:t>
            </a:r>
          </a:p>
          <a:p>
            <a:pPr marL="285750" lvl="0" indent="-285750" algn="just">
              <a:buClr>
                <a:schemeClr val="tx1"/>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Insurance Limitations</a:t>
            </a:r>
            <a:r>
              <a:rPr lang="en-US" dirty="0">
                <a:solidFill>
                  <a:schemeClr val="tx1"/>
                </a:solidFill>
                <a:latin typeface="Times New Roman" panose="02020603050405020304" pitchFamily="18" charset="0"/>
                <a:cs typeface="Times New Roman" panose="02020603050405020304" pitchFamily="18" charset="0"/>
              </a:rPr>
              <a:t>:</a:t>
            </a:r>
          </a:p>
          <a:p>
            <a:pPr marL="285750" lvl="1" indent="-285750" algn="just">
              <a:buClr>
                <a:schemeClr val="tx1"/>
              </a:buCl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Navigating insurance coverage for dental procedures can be complex, leading to confusion and potential dissatisfaction among patients regarding out-of-pocket costs.</a:t>
            </a:r>
          </a:p>
          <a:p>
            <a:pPr marL="285750" lvl="0" indent="-285750" algn="just">
              <a:buClr>
                <a:schemeClr val="tx1"/>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Patient Awareness and Education</a:t>
            </a:r>
            <a:r>
              <a:rPr lang="en-US" dirty="0">
                <a:solidFill>
                  <a:schemeClr val="tx1"/>
                </a:solidFill>
                <a:latin typeface="Times New Roman" panose="02020603050405020304" pitchFamily="18" charset="0"/>
                <a:cs typeface="Times New Roman" panose="02020603050405020304" pitchFamily="18" charset="0"/>
              </a:rPr>
              <a:t>:</a:t>
            </a:r>
          </a:p>
          <a:p>
            <a:pPr marL="285750" lvl="1" indent="-285750" algn="just">
              <a:buClr>
                <a:schemeClr val="tx1"/>
              </a:buCl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Limited patient knowledge about available dental services and the importance of preventive care may lead to underutilization of services and delayed treatment.</a:t>
            </a:r>
          </a:p>
          <a:p>
            <a:pPr marL="285750" lvl="0" indent="-285750" algn="just">
              <a:buClr>
                <a:schemeClr val="tx1"/>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Regulatory Compliance</a:t>
            </a:r>
            <a:r>
              <a:rPr lang="en-US" dirty="0">
                <a:solidFill>
                  <a:schemeClr val="tx1"/>
                </a:solidFill>
                <a:latin typeface="Times New Roman" panose="02020603050405020304" pitchFamily="18" charset="0"/>
                <a:cs typeface="Times New Roman" panose="02020603050405020304" pitchFamily="18" charset="0"/>
              </a:rPr>
              <a:t>:</a:t>
            </a:r>
          </a:p>
          <a:p>
            <a:pPr marL="285750" lvl="1" indent="-285750" algn="just">
              <a:buClr>
                <a:schemeClr val="tx1"/>
              </a:buCl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Dental hospitals must comply with various regulations and standards, which can be challenging, particularly for smaller practices with fewer administrative resources.</a:t>
            </a:r>
          </a:p>
        </p:txBody>
      </p:sp>
      <p:pic>
        <p:nvPicPr>
          <p:cNvPr id="5" name="Google Shape;267;p28"/>
          <p:cNvPicPr preferRelativeResize="0"/>
          <p:nvPr/>
        </p:nvPicPr>
        <p:blipFill>
          <a:blip r:embed="rId2">
            <a:alphaModFix/>
          </a:blip>
          <a:stretch>
            <a:fillRect/>
          </a:stretch>
        </p:blipFill>
        <p:spPr>
          <a:xfrm>
            <a:off x="8288316" y="1540042"/>
            <a:ext cx="775077" cy="743175"/>
          </a:xfrm>
          <a:prstGeom prst="rect">
            <a:avLst/>
          </a:prstGeom>
          <a:noFill/>
          <a:ln>
            <a:noFill/>
          </a:ln>
        </p:spPr>
      </p:pic>
    </p:spTree>
    <p:extLst>
      <p:ext uri="{BB962C8B-B14F-4D97-AF65-F5344CB8AC3E}">
        <p14:creationId xmlns:p14="http://schemas.microsoft.com/office/powerpoint/2010/main" val="9062404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0643" y="758118"/>
            <a:ext cx="7597083" cy="3416320"/>
          </a:xfrm>
          <a:prstGeom prst="rect">
            <a:avLst/>
          </a:prstGeom>
        </p:spPr>
        <p:txBody>
          <a:bodyPr wrap="square">
            <a:spAutoFit/>
          </a:bodyPr>
          <a:lstStyle/>
          <a:p>
            <a:pPr marL="342900" lvl="0" indent="-342900" algn="just">
              <a:buClr>
                <a:schemeClr val="tx1"/>
              </a:buClr>
              <a:buFont typeface="Wingdings" panose="05000000000000000000" pitchFamily="2" charset="2"/>
              <a:buChar char="v"/>
            </a:pPr>
            <a:r>
              <a:rPr lang="en-US" sz="2000" b="1" dirty="0">
                <a:solidFill>
                  <a:schemeClr val="tx1"/>
                </a:solidFill>
                <a:latin typeface="Times New Roman" panose="02020603050405020304" pitchFamily="18" charset="0"/>
                <a:cs typeface="Times New Roman" panose="02020603050405020304" pitchFamily="18" charset="0"/>
              </a:rPr>
              <a:t>Future Scope of Enhancements:</a:t>
            </a:r>
            <a:endParaRPr lang="en-US" sz="2000" dirty="0">
              <a:solidFill>
                <a:schemeClr val="tx1"/>
              </a:solidFill>
              <a:latin typeface="Times New Roman" panose="02020603050405020304" pitchFamily="18" charset="0"/>
              <a:cs typeface="Times New Roman" panose="02020603050405020304" pitchFamily="18" charset="0"/>
            </a:endParaRPr>
          </a:p>
          <a:p>
            <a:pPr marL="285750" lvl="0" indent="-285750" algn="just">
              <a:buClr>
                <a:schemeClr val="tx1"/>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Enhanced Patient Education Programs</a:t>
            </a:r>
            <a:r>
              <a:rPr lang="en-US" dirty="0">
                <a:solidFill>
                  <a:schemeClr val="tx1"/>
                </a:solidFill>
                <a:latin typeface="Times New Roman" panose="02020603050405020304" pitchFamily="18" charset="0"/>
                <a:cs typeface="Times New Roman" panose="02020603050405020304" pitchFamily="18" charset="0"/>
              </a:rPr>
              <a:t>:</a:t>
            </a:r>
          </a:p>
          <a:p>
            <a:pPr marL="285750" lvl="1" indent="-285750" algn="just">
              <a:buClr>
                <a:schemeClr val="tx1"/>
              </a:buCl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Developing comprehensive educational resources and workshops to inform patients about dental health, preventive care, and available services can improve community engagement and patient satisfaction.</a:t>
            </a:r>
          </a:p>
          <a:p>
            <a:pPr marL="285750" lvl="0" indent="-285750" algn="just">
              <a:buClr>
                <a:schemeClr val="tx1"/>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Collaborative Care Models</a:t>
            </a:r>
            <a:r>
              <a:rPr lang="en-US" dirty="0">
                <a:solidFill>
                  <a:schemeClr val="tx1"/>
                </a:solidFill>
                <a:latin typeface="Times New Roman" panose="02020603050405020304" pitchFamily="18" charset="0"/>
                <a:cs typeface="Times New Roman" panose="02020603050405020304" pitchFamily="18" charset="0"/>
              </a:rPr>
              <a:t>:</a:t>
            </a:r>
          </a:p>
          <a:p>
            <a:pPr marL="285750" lvl="1" indent="-285750" algn="just">
              <a:buClr>
                <a:schemeClr val="tx1"/>
              </a:buCl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Implementing collaborative care approaches that involve coordination with other healthcare providers can enhance comprehensive patient care, addressing dental health as part of overall health management.</a:t>
            </a:r>
          </a:p>
          <a:p>
            <a:pPr marL="285750" lvl="0" indent="-285750" algn="just">
              <a:buClr>
                <a:schemeClr val="tx1"/>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Technology Upgrades</a:t>
            </a:r>
            <a:r>
              <a:rPr lang="en-US" dirty="0">
                <a:solidFill>
                  <a:schemeClr val="tx1"/>
                </a:solidFill>
                <a:latin typeface="Times New Roman" panose="02020603050405020304" pitchFamily="18" charset="0"/>
                <a:cs typeface="Times New Roman" panose="02020603050405020304" pitchFamily="18" charset="0"/>
              </a:rPr>
              <a:t>:</a:t>
            </a:r>
          </a:p>
          <a:p>
            <a:pPr marL="285750" lvl="1" indent="-285750" algn="just">
              <a:buClr>
                <a:schemeClr val="tx1"/>
              </a:buCl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Investing in advanced dental technologies, such as digital imaging, 3D printing, and patient management software, can improve diagnostic accuracy and treatment efficiency.</a:t>
            </a:r>
          </a:p>
          <a:p>
            <a:pPr marL="285750" lvl="0" indent="-285750" algn="just">
              <a:buClr>
                <a:schemeClr val="tx1"/>
              </a:buClr>
              <a:buFont typeface="Wingdings" panose="05000000000000000000" pitchFamily="2" charset="2"/>
              <a:buChar char="§"/>
            </a:pPr>
            <a:r>
              <a:rPr lang="en-US" b="1" dirty="0">
                <a:solidFill>
                  <a:schemeClr val="tx1"/>
                </a:solidFill>
                <a:latin typeface="Times New Roman" panose="02020603050405020304" pitchFamily="18" charset="0"/>
                <a:cs typeface="Times New Roman" panose="02020603050405020304" pitchFamily="18" charset="0"/>
              </a:rPr>
              <a:t>Patient Feedback Mechanisms</a:t>
            </a:r>
            <a:r>
              <a:rPr lang="en-US" dirty="0">
                <a:solidFill>
                  <a:schemeClr val="tx1"/>
                </a:solidFill>
                <a:latin typeface="Times New Roman" panose="02020603050405020304" pitchFamily="18" charset="0"/>
                <a:cs typeface="Times New Roman" panose="02020603050405020304" pitchFamily="18" charset="0"/>
              </a:rPr>
              <a:t>:</a:t>
            </a:r>
          </a:p>
          <a:p>
            <a:pPr marL="285750" lvl="1" indent="-285750" algn="just">
              <a:buClr>
                <a:schemeClr val="tx1"/>
              </a:buClr>
              <a:buFont typeface="Wingdings" panose="05000000000000000000" pitchFamily="2" charset="2"/>
              <a:buChar char="§"/>
            </a:pPr>
            <a:r>
              <a:rPr lang="en-US" dirty="0">
                <a:solidFill>
                  <a:schemeClr val="tx1"/>
                </a:solidFill>
                <a:latin typeface="Times New Roman" panose="02020603050405020304" pitchFamily="18" charset="0"/>
                <a:cs typeface="Times New Roman" panose="02020603050405020304" pitchFamily="18" charset="0"/>
              </a:rPr>
              <a:t>Establishing robust systems for collecting and analyzing patient feedback can help identify areas for improvement and enhance overall patient satisfaction.</a:t>
            </a:r>
            <a:endParaRPr lang="en-US" dirty="0">
              <a:solidFill>
                <a:schemeClr val="tx1"/>
              </a:solidFill>
            </a:endParaRPr>
          </a:p>
        </p:txBody>
      </p:sp>
      <p:pic>
        <p:nvPicPr>
          <p:cNvPr id="4" name="Google Shape;267;p28"/>
          <p:cNvPicPr preferRelativeResize="0"/>
          <p:nvPr/>
        </p:nvPicPr>
        <p:blipFill>
          <a:blip r:embed="rId2">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7297643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b="1" dirty="0">
                <a:latin typeface="Times New Roman" panose="02020603050405020304" pitchFamily="18" charset="0"/>
                <a:cs typeface="Times New Roman" panose="02020603050405020304" pitchFamily="18" charset="0"/>
              </a:rPr>
              <a:t>8.REFERENCES</a:t>
            </a:r>
            <a:endParaRPr lang="en-US" dirty="0"/>
          </a:p>
        </p:txBody>
      </p:sp>
      <p:sp>
        <p:nvSpPr>
          <p:cNvPr id="3" name="Rectangle 2"/>
          <p:cNvSpPr/>
          <p:nvPr/>
        </p:nvSpPr>
        <p:spPr>
          <a:xfrm>
            <a:off x="883462" y="1322332"/>
            <a:ext cx="4572000" cy="2031325"/>
          </a:xfrm>
          <a:prstGeom prst="rect">
            <a:avLst/>
          </a:prstGeom>
        </p:spPr>
        <p:txBody>
          <a:bodyPr>
            <a:spAutoFit/>
          </a:bodyPr>
          <a:lstStyle/>
          <a:p>
            <a:pPr marL="285750" lvl="0" indent="-285750">
              <a:buClr>
                <a:schemeClr val="tx1"/>
              </a:buClr>
              <a:buFont typeface="Wingdings" panose="05000000000000000000" pitchFamily="2" charset="2"/>
              <a:buChar char="v"/>
            </a:pPr>
            <a:r>
              <a:rPr lang="en-IN" dirty="0">
                <a:solidFill>
                  <a:schemeClr val="tx1"/>
                </a:solidFill>
                <a:latin typeface="Times New Roman" panose="02020603050405020304" pitchFamily="18" charset="0"/>
                <a:cs typeface="Times New Roman" panose="02020603050405020304" pitchFamily="18" charset="0"/>
              </a:rPr>
              <a:t>For PHP </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
            </a:pPr>
            <a:r>
              <a:rPr lang="en-IN" u="sng" dirty="0">
                <a:solidFill>
                  <a:schemeClr val="tx1"/>
                </a:solidFill>
                <a:latin typeface="Times New Roman" panose="02020603050405020304" pitchFamily="18" charset="0"/>
                <a:cs typeface="Times New Roman" panose="02020603050405020304" pitchFamily="18" charset="0"/>
                <a:hlinkClick r:id="rId2"/>
              </a:rPr>
              <a:t>https://www.sitepoint.com/php/</a:t>
            </a:r>
            <a:r>
              <a:rPr lang="en-IN"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
            </a:pPr>
            <a:r>
              <a:rPr lang="en-IN" u="sng" dirty="0">
                <a:solidFill>
                  <a:schemeClr val="tx1"/>
                </a:solidFill>
                <a:latin typeface="Times New Roman" panose="02020603050405020304" pitchFamily="18" charset="0"/>
                <a:cs typeface="Times New Roman" panose="02020603050405020304" pitchFamily="18" charset="0"/>
                <a:hlinkClick r:id="rId3"/>
              </a:rPr>
              <a:t>https://www.php.net/</a:t>
            </a:r>
            <a:r>
              <a:rPr lang="en-IN"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
            </a:pPr>
            <a:endParaRPr lang="en-US" dirty="0">
              <a:solidFill>
                <a:schemeClr val="tx1"/>
              </a:solidFill>
              <a:latin typeface="Times New Roman" panose="02020603050405020304" pitchFamily="18" charset="0"/>
              <a:cs typeface="Times New Roman" panose="02020603050405020304" pitchFamily="18" charset="0"/>
            </a:endParaRPr>
          </a:p>
          <a:p>
            <a:pPr marL="285750" lvl="0" indent="-285750">
              <a:buClr>
                <a:schemeClr val="tx1"/>
              </a:buClr>
              <a:buFont typeface="Wingdings" panose="05000000000000000000" pitchFamily="2" charset="2"/>
              <a:buChar char="v"/>
            </a:pPr>
            <a:r>
              <a:rPr lang="en-IN" dirty="0">
                <a:solidFill>
                  <a:schemeClr val="tx1"/>
                </a:solidFill>
                <a:latin typeface="Times New Roman" panose="02020603050405020304" pitchFamily="18" charset="0"/>
                <a:cs typeface="Times New Roman" panose="02020603050405020304" pitchFamily="18" charset="0"/>
              </a:rPr>
              <a:t>For MYSQL </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
            </a:pPr>
            <a:r>
              <a:rPr lang="en-IN" u="sng" dirty="0">
                <a:solidFill>
                  <a:schemeClr val="tx1"/>
                </a:solidFill>
                <a:latin typeface="Times New Roman" panose="02020603050405020304" pitchFamily="18" charset="0"/>
                <a:cs typeface="Times New Roman" panose="02020603050405020304" pitchFamily="18" charset="0"/>
                <a:hlinkClick r:id="rId4"/>
              </a:rPr>
              <a:t>https://www.mysql.com/</a:t>
            </a:r>
            <a:r>
              <a:rPr lang="en-IN" dirty="0">
                <a:solidFill>
                  <a:schemeClr val="tx1"/>
                </a:solidFill>
                <a:latin typeface="Times New Roman" panose="02020603050405020304" pitchFamily="18" charset="0"/>
                <a:cs typeface="Times New Roman" panose="02020603050405020304" pitchFamily="18" charset="0"/>
              </a:rPr>
              <a:t> </a:t>
            </a:r>
            <a:endParaRPr lang="en-US" dirty="0">
              <a:solidFill>
                <a:schemeClr val="tx1"/>
              </a:solidFill>
              <a:latin typeface="Times New Roman" panose="02020603050405020304" pitchFamily="18" charset="0"/>
              <a:cs typeface="Times New Roman" panose="02020603050405020304" pitchFamily="18" charset="0"/>
            </a:endParaRPr>
          </a:p>
          <a:p>
            <a:pPr marL="285750" indent="-285750">
              <a:buClr>
                <a:schemeClr val="tx1"/>
              </a:buClr>
              <a:buFont typeface="Wingdings" panose="05000000000000000000" pitchFamily="2" charset="2"/>
              <a:buChar char="§"/>
            </a:pPr>
            <a:r>
              <a:rPr lang="en-IN" u="sng" dirty="0">
                <a:solidFill>
                  <a:schemeClr val="tx1"/>
                </a:solidFill>
                <a:latin typeface="Times New Roman" panose="02020603050405020304" pitchFamily="18" charset="0"/>
                <a:cs typeface="Times New Roman" panose="02020603050405020304" pitchFamily="18" charset="0"/>
                <a:hlinkClick r:id="rId5"/>
              </a:rPr>
              <a:t>https://www.mysqltutorial.org</a:t>
            </a:r>
            <a:endParaRPr lang="en-US" dirty="0">
              <a:solidFill>
                <a:schemeClr val="tx1"/>
              </a:solidFill>
              <a:latin typeface="Times New Roman" panose="02020603050405020304" pitchFamily="18" charset="0"/>
              <a:cs typeface="Times New Roman" panose="02020603050405020304" pitchFamily="18" charset="0"/>
            </a:endParaRPr>
          </a:p>
          <a:p>
            <a:pPr marL="0" indent="0">
              <a:buNone/>
            </a:pPr>
            <a:br>
              <a:rPr lang="en-IN" dirty="0">
                <a:latin typeface="Times New Roman" panose="02020603050405020304" pitchFamily="18" charset="0"/>
                <a:cs typeface="Times New Roman" panose="02020603050405020304" pitchFamily="18" charset="0"/>
              </a:rPr>
            </a:br>
            <a:endParaRPr lang="en-US" dirty="0"/>
          </a:p>
        </p:txBody>
      </p:sp>
      <p:pic>
        <p:nvPicPr>
          <p:cNvPr id="4" name="Google Shape;267;p28"/>
          <p:cNvPicPr preferRelativeResize="0"/>
          <p:nvPr/>
        </p:nvPicPr>
        <p:blipFill>
          <a:blip r:embed="rId6">
            <a:alphaModFix/>
          </a:blip>
          <a:stretch>
            <a:fillRect/>
          </a:stretch>
        </p:blipFill>
        <p:spPr>
          <a:xfrm>
            <a:off x="8288316" y="1533167"/>
            <a:ext cx="775077" cy="743175"/>
          </a:xfrm>
          <a:prstGeom prst="rect">
            <a:avLst/>
          </a:prstGeom>
          <a:noFill/>
          <a:ln>
            <a:noFill/>
          </a:ln>
        </p:spPr>
      </p:pic>
    </p:spTree>
    <p:extLst>
      <p:ext uri="{BB962C8B-B14F-4D97-AF65-F5344CB8AC3E}">
        <p14:creationId xmlns:p14="http://schemas.microsoft.com/office/powerpoint/2010/main" val="232558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6599" y="96253"/>
            <a:ext cx="6869241" cy="460638"/>
          </a:xfrm>
        </p:spPr>
        <p:txBody>
          <a:bodyPr/>
          <a:lstStyle/>
          <a:p>
            <a:pPr algn="ctr"/>
            <a:r>
              <a:rPr lang="en-IN" b="1" dirty="0">
                <a:latin typeface="Times New Roman" panose="02020603050405020304" pitchFamily="18" charset="0"/>
                <a:cs typeface="Times New Roman" panose="02020603050405020304" pitchFamily="18" charset="0"/>
              </a:rPr>
              <a:t>4.Proposed System</a:t>
            </a:r>
            <a:endParaRPr lang="en-US" dirty="0"/>
          </a:p>
        </p:txBody>
      </p:sp>
      <p:sp>
        <p:nvSpPr>
          <p:cNvPr id="3" name="Text Placeholder 2"/>
          <p:cNvSpPr>
            <a:spLocks noGrp="1"/>
          </p:cNvSpPr>
          <p:nvPr>
            <p:ph type="body" idx="1"/>
          </p:nvPr>
        </p:nvSpPr>
        <p:spPr>
          <a:xfrm>
            <a:off x="715020" y="728771"/>
            <a:ext cx="8112721" cy="3712600"/>
          </a:xfrm>
        </p:spPr>
        <p:txBody>
          <a:bodyPr/>
          <a:lstStyle/>
          <a:p>
            <a:pPr marL="0" indent="0">
              <a:buNone/>
            </a:pPr>
            <a:r>
              <a:rPr lang="en-IN" sz="2000" b="1" dirty="0">
                <a:latin typeface="Times New Roman" panose="02020603050405020304" pitchFamily="18" charset="0"/>
                <a:cs typeface="Times New Roman" panose="02020603050405020304" pitchFamily="18" charset="0"/>
              </a:rPr>
              <a:t>4.1Scope</a:t>
            </a:r>
            <a:endParaRPr lang="en-US" sz="20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Web-Based Platform</a:t>
            </a:r>
            <a:r>
              <a:rPr lang="en-US" sz="1400" dirty="0">
                <a:latin typeface="Times New Roman" panose="02020603050405020304" pitchFamily="18" charset="0"/>
                <a:cs typeface="Times New Roman" panose="02020603050405020304" pitchFamily="18" charset="0"/>
              </a:rPr>
              <a:t>: Develop an intuitive, web-based system that is accessible via any device with internet connectivity, enabling stakeholders to use the system anytime, anywhere.</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Patient Management</a:t>
            </a:r>
            <a:r>
              <a:rPr lang="en-US" sz="1400" dirty="0">
                <a:latin typeface="Times New Roman" panose="02020603050405020304" pitchFamily="18" charset="0"/>
                <a:cs typeface="Times New Roman" panose="02020603050405020304" pitchFamily="18" charset="0"/>
              </a:rPr>
              <a:t>: Enable features for patients to book appointments, view their medical history, access treatment plans, and communicate with healthcare providers directly through a secure messaging system.</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Doctor Management</a:t>
            </a:r>
            <a:r>
              <a:rPr lang="en-US" sz="1400" dirty="0">
                <a:latin typeface="Times New Roman" panose="02020603050405020304" pitchFamily="18" charset="0"/>
                <a:cs typeface="Times New Roman" panose="02020603050405020304" pitchFamily="18" charset="0"/>
              </a:rPr>
              <a:t>: Equip doctors with tools to manage their schedules, access patient records, document treatment plans, and communicate with other healthcare professionals. This includes functionality for telemedicine consultations to accommodate remote patient care.</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Administrative Management</a:t>
            </a:r>
            <a:r>
              <a:rPr lang="en-US" sz="1400" dirty="0">
                <a:latin typeface="Times New Roman" panose="02020603050405020304" pitchFamily="18" charset="0"/>
                <a:cs typeface="Times New Roman" panose="02020603050405020304" pitchFamily="18" charset="0"/>
              </a:rPr>
              <a:t>: Enhancing operational oversight, compliance monitoring, and reporting for improved hospital administration.</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Appointment Scheduling</a:t>
            </a:r>
            <a:r>
              <a:rPr lang="en-US" sz="1400" dirty="0">
                <a:latin typeface="Times New Roman" panose="02020603050405020304" pitchFamily="18" charset="0"/>
                <a:cs typeface="Times New Roman" panose="02020603050405020304" pitchFamily="18" charset="0"/>
              </a:rPr>
              <a:t>: Implement a centralized appointment scheduling system that allows patients to book, reschedule, or cancel appointments, with notifications sent to both patients and doctors.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Search and Filter Options</a:t>
            </a:r>
            <a:r>
              <a:rPr lang="en-US" sz="1400" dirty="0">
                <a:latin typeface="Times New Roman" panose="02020603050405020304" pitchFamily="18" charset="0"/>
                <a:cs typeface="Times New Roman" panose="02020603050405020304" pitchFamily="18" charset="0"/>
              </a:rPr>
              <a:t>: Provide robust search and filter functionalities that allow patients to find healthcare providers, services, and treatment options based on various criteria.</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Data Analytics and Reporting</a:t>
            </a:r>
            <a:r>
              <a:rPr lang="en-US" sz="1400" dirty="0">
                <a:latin typeface="Times New Roman" panose="02020603050405020304" pitchFamily="18" charset="0"/>
                <a:cs typeface="Times New Roman" panose="02020603050405020304" pitchFamily="18" charset="0"/>
              </a:rPr>
              <a:t>: Implement analytics tools to monitor user interactions and preferences, enabling data-driven decision-making for improving patient care and operational efficiency.</a:t>
            </a:r>
            <a:endParaRPr lang="en-US" sz="1400" dirty="0"/>
          </a:p>
        </p:txBody>
      </p:sp>
    </p:spTree>
    <p:extLst>
      <p:ext uri="{BB962C8B-B14F-4D97-AF65-F5344CB8AC3E}">
        <p14:creationId xmlns:p14="http://schemas.microsoft.com/office/powerpoint/2010/main" val="42483973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38"/>
          <p:cNvSpPr txBox="1">
            <a:spLocks noGrp="1"/>
          </p:cNvSpPr>
          <p:nvPr>
            <p:ph type="subTitle" idx="1"/>
          </p:nvPr>
        </p:nvSpPr>
        <p:spPr>
          <a:xfrm>
            <a:off x="1038154" y="1540042"/>
            <a:ext cx="6524554" cy="2213811"/>
          </a:xfrm>
          <a:prstGeom prst="rect">
            <a:avLst/>
          </a:prstGeom>
        </p:spPr>
        <p:txBody>
          <a:bodyPr spcFirstLastPara="1" wrap="square" lIns="91425" tIns="91425" rIns="91425" bIns="91425" anchor="t" anchorCtr="0">
            <a:noAutofit/>
          </a:bodyPr>
          <a:lstStyle/>
          <a:p>
            <a:pPr marL="0" indent="0" algn="just"/>
            <a:r>
              <a:rPr lang="en-IN" sz="2000" b="1" dirty="0">
                <a:latin typeface="Times New Roman" panose="02020603050405020304" pitchFamily="18" charset="0"/>
                <a:cs typeface="Times New Roman" panose="02020603050405020304" pitchFamily="18" charset="0"/>
              </a:rPr>
              <a:t>4.2Project Modules</a:t>
            </a:r>
            <a:endParaRPr lang="en-US" sz="2000" dirty="0">
              <a:latin typeface="Times New Roman" panose="02020603050405020304" pitchFamily="18" charset="0"/>
              <a:cs typeface="Times New Roman" panose="02020603050405020304" pitchFamily="18" charset="0"/>
            </a:endParaRPr>
          </a:p>
          <a:p>
            <a:pPr marL="0" indent="0" algn="just"/>
            <a:endParaRPr lang="en-US" sz="1400" dirty="0">
              <a:latin typeface="Times New Roman" panose="02020603050405020304" pitchFamily="18" charset="0"/>
              <a:cs typeface="Times New Roman" panose="02020603050405020304" pitchFamily="18" charset="0"/>
            </a:endParaRPr>
          </a:p>
          <a:p>
            <a:pPr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The </a:t>
            </a:r>
            <a:r>
              <a:rPr lang="en-US" sz="1400" b="1" dirty="0">
                <a:latin typeface="Times New Roman" panose="02020603050405020304" pitchFamily="18" charset="0"/>
                <a:cs typeface="Times New Roman" panose="02020603050405020304" pitchFamily="18" charset="0"/>
              </a:rPr>
              <a:t>"Hospital Oversight"</a:t>
            </a:r>
            <a:r>
              <a:rPr lang="en-US" sz="1400" dirty="0">
                <a:latin typeface="Times New Roman" panose="02020603050405020304" pitchFamily="18" charset="0"/>
                <a:cs typeface="Times New Roman" panose="02020603050405020304" pitchFamily="18" charset="0"/>
              </a:rPr>
              <a:t> system is organized into specific modules designed to address the needs of patients, doctors, and administrative staff, ensuring efficient management and operational oversight within the dental hospital</a:t>
            </a:r>
            <a:r>
              <a:rPr lang="en-US" sz="1400" dirty="0"/>
              <a:t>.</a:t>
            </a:r>
            <a:endParaRPr lang="en-US" dirty="0"/>
          </a:p>
          <a:p>
            <a:pPr marL="152400" indent="0" algn="just"/>
            <a:endParaRPr lang="en-US" sz="1400" dirty="0"/>
          </a:p>
          <a:p>
            <a:pPr marL="152400" indent="0" algn="just"/>
            <a:endParaRPr lang="en-US" sz="1400" dirty="0"/>
          </a:p>
        </p:txBody>
      </p:sp>
      <p:pic>
        <p:nvPicPr>
          <p:cNvPr id="444" name="Google Shape;444;p38"/>
          <p:cNvPicPr preferRelativeResize="0"/>
          <p:nvPr/>
        </p:nvPicPr>
        <p:blipFill>
          <a:blip r:embed="rId3">
            <a:alphaModFix/>
          </a:blip>
          <a:stretch>
            <a:fillRect/>
          </a:stretch>
        </p:blipFill>
        <p:spPr>
          <a:xfrm rot="-1117839">
            <a:off x="-343106" y="848756"/>
            <a:ext cx="2948387" cy="69736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08144" y="123755"/>
            <a:ext cx="7796464" cy="4221364"/>
          </a:xfrm>
        </p:spPr>
        <p:txBody>
          <a:bodyPr/>
          <a:lstStyle/>
          <a:p>
            <a:pPr marL="495300" indent="-342900" algn="just">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PATIENT MODULE:</a:t>
            </a:r>
            <a:endParaRPr lang="en-US" sz="20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Patient Access</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Patients can visit the portal to explore available dental services, treatments, and educational resources about oral health.</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Registration</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The registration module allows new patients to create an account. Patients must provide personal information such as name, email, phone number, and password to access additional features and personalized services.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Login</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This module enables registered patients to log in to their accounts. After logging in, patients can access their medical history, schedule appointments, and manage treatment plans.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Appointment Management</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Patients can view available appointment slots, schedule new appointments, reschedule existing ones, and cancel appointments through this module. </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Profile Management</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Patients can update their personal information, including contact details and medical history, ensuring that their records are accurate and up-to-date.</a:t>
            </a:r>
          </a:p>
        </p:txBody>
      </p:sp>
    </p:spTree>
    <p:extLst>
      <p:ext uri="{BB962C8B-B14F-4D97-AF65-F5344CB8AC3E}">
        <p14:creationId xmlns:p14="http://schemas.microsoft.com/office/powerpoint/2010/main" val="22352256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25642" y="405636"/>
            <a:ext cx="7707086" cy="3691976"/>
          </a:xfrm>
        </p:spPr>
        <p:txBody>
          <a:bodyPr/>
          <a:lstStyle/>
          <a:p>
            <a:pPr marL="495300" lvl="0" indent="-342900" algn="l">
              <a:buFont typeface="Wingdings" panose="05000000000000000000" pitchFamily="2" charset="2"/>
              <a:buChar char="v"/>
            </a:pPr>
            <a:r>
              <a:rPr lang="en-US" sz="2000" b="1" dirty="0">
                <a:latin typeface="Times New Roman" panose="02020603050405020304" pitchFamily="18" charset="0"/>
                <a:cs typeface="Times New Roman" panose="02020603050405020304" pitchFamily="18" charset="0"/>
              </a:rPr>
              <a:t>DOCTOR MODULE:</a:t>
            </a:r>
            <a:endParaRPr lang="en-US" sz="2000" dirty="0">
              <a:latin typeface="Times New Roman" panose="02020603050405020304" pitchFamily="18" charset="0"/>
              <a:cs typeface="Times New Roman" panose="02020603050405020304" pitchFamily="18" charset="0"/>
            </a:endParaRPr>
          </a:p>
          <a:p>
            <a:pPr marL="285750" indent="-285750" algn="l">
              <a:buFont typeface="Wingdings" panose="05000000000000000000" pitchFamily="2" charset="2"/>
              <a:buChar char="§"/>
            </a:pPr>
            <a:endParaRPr lang="en-US" sz="14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Doctor Dashboard</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Doctors have access to a dashboard displaying their schedule, upcoming appointments, and patient lists, providing a comprehensive view of their daily activities.</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Patient Management</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This module allows doctors to view detailed patient profiles, including medical history, treatment records, and appointment details, facilitating personalized care.</a:t>
            </a:r>
          </a:p>
          <a:p>
            <a:pPr lvl="0" algn="just">
              <a:buFont typeface="Wingdings" panose="05000000000000000000" pitchFamily="2" charset="2"/>
              <a:buChar char="§"/>
            </a:pPr>
            <a:r>
              <a:rPr lang="en-US" sz="1400" b="1" dirty="0">
                <a:latin typeface="Times New Roman" panose="02020603050405020304" pitchFamily="18" charset="0"/>
                <a:cs typeface="Times New Roman" panose="02020603050405020304" pitchFamily="18" charset="0"/>
              </a:rPr>
              <a:t>Appointment Scheduling</a:t>
            </a:r>
            <a:r>
              <a:rPr lang="en-US" sz="1400" dirty="0">
                <a:latin typeface="Times New Roman" panose="02020603050405020304" pitchFamily="18" charset="0"/>
                <a:cs typeface="Times New Roman" panose="02020603050405020304" pitchFamily="18" charset="0"/>
              </a:rPr>
              <a:t>:</a:t>
            </a:r>
          </a:p>
          <a:p>
            <a:pPr lvl="1" algn="just">
              <a:buFont typeface="Wingdings" panose="05000000000000000000" pitchFamily="2" charset="2"/>
              <a:buChar char="§"/>
            </a:pPr>
            <a:r>
              <a:rPr lang="en-US" sz="1400" dirty="0">
                <a:latin typeface="Times New Roman" panose="02020603050405020304" pitchFamily="18" charset="0"/>
                <a:cs typeface="Times New Roman" panose="02020603050405020304" pitchFamily="18" charset="0"/>
              </a:rPr>
              <a:t>Doctors can manage their appointment slots, accept or decline patient appointments, and reschedule as necessary to ensure optimal patient flow.</a:t>
            </a:r>
          </a:p>
        </p:txBody>
      </p:sp>
    </p:spTree>
    <p:extLst>
      <p:ext uri="{BB962C8B-B14F-4D97-AF65-F5344CB8AC3E}">
        <p14:creationId xmlns:p14="http://schemas.microsoft.com/office/powerpoint/2010/main" val="603193984"/>
      </p:ext>
    </p:extLst>
  </p:cSld>
  <p:clrMapOvr>
    <a:masterClrMapping/>
  </p:clrMapOvr>
</p:sld>
</file>

<file path=ppt/theme/theme1.xml><?xml version="1.0" encoding="utf-8"?>
<a:theme xmlns:a="http://schemas.openxmlformats.org/drawingml/2006/main" name=" Dental Health Center by Slidesgo">
  <a:themeElements>
    <a:clrScheme name="Simple Light">
      <a:dk1>
        <a:srgbClr val="FFFFFF"/>
      </a:dk1>
      <a:lt1>
        <a:srgbClr val="00288C"/>
      </a:lt1>
      <a:dk2>
        <a:srgbClr val="0068CD"/>
      </a:dk2>
      <a:lt2>
        <a:srgbClr val="77DBFF"/>
      </a:lt2>
      <a:accent1>
        <a:srgbClr val="C6E9FA"/>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650</TotalTime>
  <Words>3071</Words>
  <Application>Microsoft Office PowerPoint</Application>
  <PresentationFormat>On-screen Show (16:9)</PresentationFormat>
  <Paragraphs>450</Paragraphs>
  <Slides>53</Slides>
  <Notes>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Times New Roman</vt:lpstr>
      <vt:lpstr>Nunito Sans Black</vt:lpstr>
      <vt:lpstr>Assistant Medium</vt:lpstr>
      <vt:lpstr>Nunito Sans</vt:lpstr>
      <vt:lpstr>Wingdings</vt:lpstr>
      <vt:lpstr>Arial</vt:lpstr>
      <vt:lpstr> Dental Health Center by Slidesgo</vt:lpstr>
      <vt:lpstr>Hospital Oversight</vt:lpstr>
      <vt:lpstr>1.Introduction </vt:lpstr>
      <vt:lpstr>2.Environment Description</vt:lpstr>
      <vt:lpstr>3.System Analysis and Planning</vt:lpstr>
      <vt:lpstr>PowerPoint Presentation</vt:lpstr>
      <vt:lpstr>4.Proposed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System Design</vt:lpstr>
      <vt:lpstr>PowerPoint Presentation</vt:lpstr>
      <vt:lpstr>PowerPoint Presentation</vt:lpstr>
      <vt:lpstr>PowerPoint Presentation</vt:lpstr>
      <vt:lpstr>PowerPoint Presentation</vt:lpstr>
      <vt:lpstr> 5.3 Screenshots of the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6.Software Testing</vt:lpstr>
      <vt:lpstr>PowerPoint Presentation</vt:lpstr>
      <vt:lpstr>PowerPoint Presentation</vt:lpstr>
      <vt:lpstr>PowerPoint Presentation</vt:lpstr>
      <vt:lpstr>PowerPoint Presentation</vt:lpstr>
      <vt:lpstr>PowerPoint Presentation</vt:lpstr>
      <vt:lpstr>7.Limitations and Future Scope of Enhancement</vt:lpstr>
      <vt:lpstr>PowerPoint Presentation</vt:lpstr>
      <vt:lpstr>8.REFERENCES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Dental Health Center</dc:title>
  <dc:creator>Admin</dc:creator>
  <cp:lastModifiedBy>laksh lukhi</cp:lastModifiedBy>
  <cp:revision>24</cp:revision>
  <dcterms:modified xsi:type="dcterms:W3CDTF">2025-04-08T22:58:15Z</dcterms:modified>
</cp:coreProperties>
</file>